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80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6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C479E5-1403-4CB9-BF75-527AC6D70B71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4517E5D-7022-46D1-BA24-F6E3CD4BB0F1}">
      <dgm:prSet/>
      <dgm:spPr/>
      <dgm:t>
        <a:bodyPr/>
        <a:lstStyle/>
        <a:p>
          <a:r>
            <a:rPr lang="en-US" b="0" i="0" baseline="0"/>
            <a:t>Severe gingival pain</a:t>
          </a:r>
          <a:endParaRPr lang="en-US"/>
        </a:p>
      </dgm:t>
    </dgm:pt>
    <dgm:pt modelId="{F11AA46E-8CD9-4677-9758-7663F24368A4}" type="parTrans" cxnId="{813F2F25-9699-4338-9B31-09D98220C06C}">
      <dgm:prSet/>
      <dgm:spPr/>
      <dgm:t>
        <a:bodyPr/>
        <a:lstStyle/>
        <a:p>
          <a:endParaRPr lang="en-US"/>
        </a:p>
      </dgm:t>
    </dgm:pt>
    <dgm:pt modelId="{1BAF6355-83A3-478E-99E4-787D430CF075}" type="sibTrans" cxnId="{813F2F25-9699-4338-9B31-09D98220C06C}">
      <dgm:prSet/>
      <dgm:spPr/>
      <dgm:t>
        <a:bodyPr/>
        <a:lstStyle/>
        <a:p>
          <a:endParaRPr lang="en-US"/>
        </a:p>
      </dgm:t>
    </dgm:pt>
    <dgm:pt modelId="{DE67596D-B999-4CA2-BB62-46A462F9DA2C}">
      <dgm:prSet/>
      <dgm:spPr/>
      <dgm:t>
        <a:bodyPr/>
        <a:lstStyle/>
        <a:p>
          <a:r>
            <a:rPr lang="en-US" b="0" i="0" baseline="0"/>
            <a:t>Persistent bad breath (halitosis)</a:t>
          </a:r>
          <a:endParaRPr lang="en-US"/>
        </a:p>
      </dgm:t>
    </dgm:pt>
    <dgm:pt modelId="{F27D35E5-439A-44CB-A36A-385AC4BD3738}" type="parTrans" cxnId="{D771DD9C-6034-489C-8CDF-1F7AEC502C50}">
      <dgm:prSet/>
      <dgm:spPr/>
      <dgm:t>
        <a:bodyPr/>
        <a:lstStyle/>
        <a:p>
          <a:endParaRPr lang="en-US"/>
        </a:p>
      </dgm:t>
    </dgm:pt>
    <dgm:pt modelId="{4D99907B-C346-4103-B45B-0924F418C1F4}" type="sibTrans" cxnId="{D771DD9C-6034-489C-8CDF-1F7AEC502C50}">
      <dgm:prSet/>
      <dgm:spPr/>
      <dgm:t>
        <a:bodyPr/>
        <a:lstStyle/>
        <a:p>
          <a:endParaRPr lang="en-US"/>
        </a:p>
      </dgm:t>
    </dgm:pt>
    <dgm:pt modelId="{69B40866-69E2-4233-86D0-5B94E7B2FA35}">
      <dgm:prSet/>
      <dgm:spPr/>
      <dgm:t>
        <a:bodyPr/>
        <a:lstStyle/>
        <a:p>
          <a:r>
            <a:rPr lang="en-US" b="0" i="0" baseline="0"/>
            <a:t>Metallic taste in mouth</a:t>
          </a:r>
          <a:endParaRPr lang="en-US"/>
        </a:p>
      </dgm:t>
    </dgm:pt>
    <dgm:pt modelId="{D0CD26D1-CFA8-4994-8D84-80D83A0BD283}" type="parTrans" cxnId="{91C7ACDB-F8EE-45C2-AEC3-E80420D72B1B}">
      <dgm:prSet/>
      <dgm:spPr/>
      <dgm:t>
        <a:bodyPr/>
        <a:lstStyle/>
        <a:p>
          <a:endParaRPr lang="en-US"/>
        </a:p>
      </dgm:t>
    </dgm:pt>
    <dgm:pt modelId="{417F7F0F-C485-4AB9-B263-B95CED5E94E4}" type="sibTrans" cxnId="{91C7ACDB-F8EE-45C2-AEC3-E80420D72B1B}">
      <dgm:prSet/>
      <dgm:spPr/>
      <dgm:t>
        <a:bodyPr/>
        <a:lstStyle/>
        <a:p>
          <a:endParaRPr lang="en-US"/>
        </a:p>
      </dgm:t>
    </dgm:pt>
    <dgm:pt modelId="{DC2B491D-2058-49F4-894B-D8951F8B4232}">
      <dgm:prSet/>
      <dgm:spPr/>
      <dgm:t>
        <a:bodyPr/>
        <a:lstStyle/>
        <a:p>
          <a:r>
            <a:rPr lang="en-US" b="0" i="0" baseline="0"/>
            <a:t>Fever</a:t>
          </a:r>
          <a:endParaRPr lang="en-US"/>
        </a:p>
      </dgm:t>
    </dgm:pt>
    <dgm:pt modelId="{D89EDB8F-469A-49B9-B66F-0FCC95956D00}" type="parTrans" cxnId="{1F225BFD-BA65-4738-AD3E-7A7D38EA0B07}">
      <dgm:prSet/>
      <dgm:spPr/>
      <dgm:t>
        <a:bodyPr/>
        <a:lstStyle/>
        <a:p>
          <a:endParaRPr lang="en-US"/>
        </a:p>
      </dgm:t>
    </dgm:pt>
    <dgm:pt modelId="{74A5B3E2-9A13-429B-9AC2-D80DAB2DD3B6}" type="sibTrans" cxnId="{1F225BFD-BA65-4738-AD3E-7A7D38EA0B07}">
      <dgm:prSet/>
      <dgm:spPr/>
      <dgm:t>
        <a:bodyPr/>
        <a:lstStyle/>
        <a:p>
          <a:endParaRPr lang="en-US"/>
        </a:p>
      </dgm:t>
    </dgm:pt>
    <dgm:pt modelId="{26BC06B5-5634-4C97-AA5D-0913C62B3A11}">
      <dgm:prSet/>
      <dgm:spPr/>
      <dgm:t>
        <a:bodyPr/>
        <a:lstStyle/>
        <a:p>
          <a:r>
            <a:rPr lang="en-US" b="0" i="0" baseline="0"/>
            <a:t>General malaise or fatigue</a:t>
          </a:r>
          <a:endParaRPr lang="en-US"/>
        </a:p>
      </dgm:t>
    </dgm:pt>
    <dgm:pt modelId="{3E8FE1C8-4EAF-445C-B833-87D44FE83A33}" type="parTrans" cxnId="{D46A61FC-9646-4186-9608-36D15B1CB3E5}">
      <dgm:prSet/>
      <dgm:spPr/>
      <dgm:t>
        <a:bodyPr/>
        <a:lstStyle/>
        <a:p>
          <a:endParaRPr lang="en-US"/>
        </a:p>
      </dgm:t>
    </dgm:pt>
    <dgm:pt modelId="{45B40F99-C590-493E-848B-A18070898565}" type="sibTrans" cxnId="{D46A61FC-9646-4186-9608-36D15B1CB3E5}">
      <dgm:prSet/>
      <dgm:spPr/>
      <dgm:t>
        <a:bodyPr/>
        <a:lstStyle/>
        <a:p>
          <a:endParaRPr lang="en-US"/>
        </a:p>
      </dgm:t>
    </dgm:pt>
    <dgm:pt modelId="{DED9A0D1-368D-405A-824E-92B993C52AE1}">
      <dgm:prSet/>
      <dgm:spPr/>
      <dgm:t>
        <a:bodyPr/>
        <a:lstStyle/>
        <a:p>
          <a:r>
            <a:rPr lang="en-US" b="0" i="0" baseline="0"/>
            <a:t>Difficulty eating or speaking due to pain</a:t>
          </a:r>
          <a:endParaRPr lang="en-US"/>
        </a:p>
      </dgm:t>
    </dgm:pt>
    <dgm:pt modelId="{EFADCADB-CFFE-4BC2-A91D-27D9A9FB2140}" type="parTrans" cxnId="{29567554-78C0-487A-B792-8ED2DBC947F3}">
      <dgm:prSet/>
      <dgm:spPr/>
      <dgm:t>
        <a:bodyPr/>
        <a:lstStyle/>
        <a:p>
          <a:endParaRPr lang="en-US"/>
        </a:p>
      </dgm:t>
    </dgm:pt>
    <dgm:pt modelId="{12473738-E499-4757-82EB-045B16105554}" type="sibTrans" cxnId="{29567554-78C0-487A-B792-8ED2DBC947F3}">
      <dgm:prSet/>
      <dgm:spPr/>
      <dgm:t>
        <a:bodyPr/>
        <a:lstStyle/>
        <a:p>
          <a:endParaRPr lang="en-US"/>
        </a:p>
      </dgm:t>
    </dgm:pt>
    <dgm:pt modelId="{0E68F126-AB39-4CAF-B112-BFD294215A44}" type="pres">
      <dgm:prSet presAssocID="{67C479E5-1403-4CB9-BF75-527AC6D70B71}" presName="Name0" presStyleCnt="0">
        <dgm:presLayoutVars>
          <dgm:dir/>
          <dgm:animLvl val="lvl"/>
          <dgm:resizeHandles val="exact"/>
        </dgm:presLayoutVars>
      </dgm:prSet>
      <dgm:spPr/>
    </dgm:pt>
    <dgm:pt modelId="{D3B41A79-518B-40F1-A58C-537E9638FCE6}" type="pres">
      <dgm:prSet presAssocID="{94517E5D-7022-46D1-BA24-F6E3CD4BB0F1}" presName="linNode" presStyleCnt="0"/>
      <dgm:spPr/>
    </dgm:pt>
    <dgm:pt modelId="{8357A5B7-5EE9-4318-8960-3C23D04ECB3C}" type="pres">
      <dgm:prSet presAssocID="{94517E5D-7022-46D1-BA24-F6E3CD4BB0F1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4BE1D254-D9F6-4CA5-85C3-3369CA568EF2}" type="pres">
      <dgm:prSet presAssocID="{1BAF6355-83A3-478E-99E4-787D430CF075}" presName="sp" presStyleCnt="0"/>
      <dgm:spPr/>
    </dgm:pt>
    <dgm:pt modelId="{3F4749A7-543E-43CA-8BF2-E1B8F06B34AC}" type="pres">
      <dgm:prSet presAssocID="{DE67596D-B999-4CA2-BB62-46A462F9DA2C}" presName="linNode" presStyleCnt="0"/>
      <dgm:spPr/>
    </dgm:pt>
    <dgm:pt modelId="{0FF5CF49-2C2E-4537-80D4-C77D6672D9EF}" type="pres">
      <dgm:prSet presAssocID="{DE67596D-B999-4CA2-BB62-46A462F9DA2C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0A02D58A-FC09-499E-A665-22F91FFDF164}" type="pres">
      <dgm:prSet presAssocID="{4D99907B-C346-4103-B45B-0924F418C1F4}" presName="sp" presStyleCnt="0"/>
      <dgm:spPr/>
    </dgm:pt>
    <dgm:pt modelId="{77279CB4-8E24-43EF-8C60-39F7A41B7CC2}" type="pres">
      <dgm:prSet presAssocID="{69B40866-69E2-4233-86D0-5B94E7B2FA35}" presName="linNode" presStyleCnt="0"/>
      <dgm:spPr/>
    </dgm:pt>
    <dgm:pt modelId="{20F73261-7A4F-4975-9373-736FC679C1AA}" type="pres">
      <dgm:prSet presAssocID="{69B40866-69E2-4233-86D0-5B94E7B2FA35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30652CBB-A072-43AC-98BD-8EB7B46FA32D}" type="pres">
      <dgm:prSet presAssocID="{417F7F0F-C485-4AB9-B263-B95CED5E94E4}" presName="sp" presStyleCnt="0"/>
      <dgm:spPr/>
    </dgm:pt>
    <dgm:pt modelId="{7D901F3F-4586-46D6-9990-2F9E7D2058A1}" type="pres">
      <dgm:prSet presAssocID="{DC2B491D-2058-49F4-894B-D8951F8B4232}" presName="linNode" presStyleCnt="0"/>
      <dgm:spPr/>
    </dgm:pt>
    <dgm:pt modelId="{21ADA423-92CF-462A-869C-8B5B471D90D0}" type="pres">
      <dgm:prSet presAssocID="{DC2B491D-2058-49F4-894B-D8951F8B4232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28178518-67AD-466D-B347-5717BB65F3E0}" type="pres">
      <dgm:prSet presAssocID="{74A5B3E2-9A13-429B-9AC2-D80DAB2DD3B6}" presName="sp" presStyleCnt="0"/>
      <dgm:spPr/>
    </dgm:pt>
    <dgm:pt modelId="{2D0A3B22-B5ED-401F-ACBB-1E41D2739B52}" type="pres">
      <dgm:prSet presAssocID="{26BC06B5-5634-4C97-AA5D-0913C62B3A11}" presName="linNode" presStyleCnt="0"/>
      <dgm:spPr/>
    </dgm:pt>
    <dgm:pt modelId="{8DD7CA92-A399-4BDE-8C5B-9C63868715A1}" type="pres">
      <dgm:prSet presAssocID="{26BC06B5-5634-4C97-AA5D-0913C62B3A11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AD42BC04-0B56-449F-9D51-2D92A0E06E27}" type="pres">
      <dgm:prSet presAssocID="{45B40F99-C590-493E-848B-A18070898565}" presName="sp" presStyleCnt="0"/>
      <dgm:spPr/>
    </dgm:pt>
    <dgm:pt modelId="{8F9E64D3-A6A6-422A-A0B0-441A61F3907A}" type="pres">
      <dgm:prSet presAssocID="{DED9A0D1-368D-405A-824E-92B993C52AE1}" presName="linNode" presStyleCnt="0"/>
      <dgm:spPr/>
    </dgm:pt>
    <dgm:pt modelId="{84CDC908-3290-4AF0-97F3-0F1081FF4E8B}" type="pres">
      <dgm:prSet presAssocID="{DED9A0D1-368D-405A-824E-92B993C52AE1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34E33D08-7175-4259-BE9B-42D103BFA92C}" type="presOf" srcId="{DED9A0D1-368D-405A-824E-92B993C52AE1}" destId="{84CDC908-3290-4AF0-97F3-0F1081FF4E8B}" srcOrd="0" destOrd="0" presId="urn:microsoft.com/office/officeart/2005/8/layout/vList5"/>
    <dgm:cxn modelId="{813F2F25-9699-4338-9B31-09D98220C06C}" srcId="{67C479E5-1403-4CB9-BF75-527AC6D70B71}" destId="{94517E5D-7022-46D1-BA24-F6E3CD4BB0F1}" srcOrd="0" destOrd="0" parTransId="{F11AA46E-8CD9-4677-9758-7663F24368A4}" sibTransId="{1BAF6355-83A3-478E-99E4-787D430CF075}"/>
    <dgm:cxn modelId="{1096D15B-4419-48AB-9518-E87D360276E5}" type="presOf" srcId="{69B40866-69E2-4233-86D0-5B94E7B2FA35}" destId="{20F73261-7A4F-4975-9373-736FC679C1AA}" srcOrd="0" destOrd="0" presId="urn:microsoft.com/office/officeart/2005/8/layout/vList5"/>
    <dgm:cxn modelId="{29567554-78C0-487A-B792-8ED2DBC947F3}" srcId="{67C479E5-1403-4CB9-BF75-527AC6D70B71}" destId="{DED9A0D1-368D-405A-824E-92B993C52AE1}" srcOrd="5" destOrd="0" parTransId="{EFADCADB-CFFE-4BC2-A91D-27D9A9FB2140}" sibTransId="{12473738-E499-4757-82EB-045B16105554}"/>
    <dgm:cxn modelId="{EB9F0885-1B6C-45A7-9360-C8C659EB1A2B}" type="presOf" srcId="{94517E5D-7022-46D1-BA24-F6E3CD4BB0F1}" destId="{8357A5B7-5EE9-4318-8960-3C23D04ECB3C}" srcOrd="0" destOrd="0" presId="urn:microsoft.com/office/officeart/2005/8/layout/vList5"/>
    <dgm:cxn modelId="{C233768B-D553-4273-A92D-690E5904C00C}" type="presOf" srcId="{67C479E5-1403-4CB9-BF75-527AC6D70B71}" destId="{0E68F126-AB39-4CAF-B112-BFD294215A44}" srcOrd="0" destOrd="0" presId="urn:microsoft.com/office/officeart/2005/8/layout/vList5"/>
    <dgm:cxn modelId="{D771DD9C-6034-489C-8CDF-1F7AEC502C50}" srcId="{67C479E5-1403-4CB9-BF75-527AC6D70B71}" destId="{DE67596D-B999-4CA2-BB62-46A462F9DA2C}" srcOrd="1" destOrd="0" parTransId="{F27D35E5-439A-44CB-A36A-385AC4BD3738}" sibTransId="{4D99907B-C346-4103-B45B-0924F418C1F4}"/>
    <dgm:cxn modelId="{7E7F10A1-26F4-4767-8A21-19F0F47CCA50}" type="presOf" srcId="{26BC06B5-5634-4C97-AA5D-0913C62B3A11}" destId="{8DD7CA92-A399-4BDE-8C5B-9C63868715A1}" srcOrd="0" destOrd="0" presId="urn:microsoft.com/office/officeart/2005/8/layout/vList5"/>
    <dgm:cxn modelId="{67421CA4-3002-4DC8-A34C-DA3F0A476EC2}" type="presOf" srcId="{DE67596D-B999-4CA2-BB62-46A462F9DA2C}" destId="{0FF5CF49-2C2E-4537-80D4-C77D6672D9EF}" srcOrd="0" destOrd="0" presId="urn:microsoft.com/office/officeart/2005/8/layout/vList5"/>
    <dgm:cxn modelId="{91C7ACDB-F8EE-45C2-AEC3-E80420D72B1B}" srcId="{67C479E5-1403-4CB9-BF75-527AC6D70B71}" destId="{69B40866-69E2-4233-86D0-5B94E7B2FA35}" srcOrd="2" destOrd="0" parTransId="{D0CD26D1-CFA8-4994-8D84-80D83A0BD283}" sibTransId="{417F7F0F-C485-4AB9-B263-B95CED5E94E4}"/>
    <dgm:cxn modelId="{D58887E6-BC36-477C-9E55-37FE1D780E7D}" type="presOf" srcId="{DC2B491D-2058-49F4-894B-D8951F8B4232}" destId="{21ADA423-92CF-462A-869C-8B5B471D90D0}" srcOrd="0" destOrd="0" presId="urn:microsoft.com/office/officeart/2005/8/layout/vList5"/>
    <dgm:cxn modelId="{D46A61FC-9646-4186-9608-36D15B1CB3E5}" srcId="{67C479E5-1403-4CB9-BF75-527AC6D70B71}" destId="{26BC06B5-5634-4C97-AA5D-0913C62B3A11}" srcOrd="4" destOrd="0" parTransId="{3E8FE1C8-4EAF-445C-B833-87D44FE83A33}" sibTransId="{45B40F99-C590-493E-848B-A18070898565}"/>
    <dgm:cxn modelId="{1F225BFD-BA65-4738-AD3E-7A7D38EA0B07}" srcId="{67C479E5-1403-4CB9-BF75-527AC6D70B71}" destId="{DC2B491D-2058-49F4-894B-D8951F8B4232}" srcOrd="3" destOrd="0" parTransId="{D89EDB8F-469A-49B9-B66F-0FCC95956D00}" sibTransId="{74A5B3E2-9A13-429B-9AC2-D80DAB2DD3B6}"/>
    <dgm:cxn modelId="{16A2EE86-A042-4C19-BFAC-6A73BD983BA6}" type="presParOf" srcId="{0E68F126-AB39-4CAF-B112-BFD294215A44}" destId="{D3B41A79-518B-40F1-A58C-537E9638FCE6}" srcOrd="0" destOrd="0" presId="urn:microsoft.com/office/officeart/2005/8/layout/vList5"/>
    <dgm:cxn modelId="{9CF5C678-43C8-4FF2-8486-AC59256FFD33}" type="presParOf" srcId="{D3B41A79-518B-40F1-A58C-537E9638FCE6}" destId="{8357A5B7-5EE9-4318-8960-3C23D04ECB3C}" srcOrd="0" destOrd="0" presId="urn:microsoft.com/office/officeart/2005/8/layout/vList5"/>
    <dgm:cxn modelId="{2F383D5B-E931-46A7-AD11-1C4706465099}" type="presParOf" srcId="{0E68F126-AB39-4CAF-B112-BFD294215A44}" destId="{4BE1D254-D9F6-4CA5-85C3-3369CA568EF2}" srcOrd="1" destOrd="0" presId="urn:microsoft.com/office/officeart/2005/8/layout/vList5"/>
    <dgm:cxn modelId="{C3681C1E-9089-4DA4-978E-9A695A9125F5}" type="presParOf" srcId="{0E68F126-AB39-4CAF-B112-BFD294215A44}" destId="{3F4749A7-543E-43CA-8BF2-E1B8F06B34AC}" srcOrd="2" destOrd="0" presId="urn:microsoft.com/office/officeart/2005/8/layout/vList5"/>
    <dgm:cxn modelId="{F0945E09-41C4-4C51-93C6-5DAE89840E41}" type="presParOf" srcId="{3F4749A7-543E-43CA-8BF2-E1B8F06B34AC}" destId="{0FF5CF49-2C2E-4537-80D4-C77D6672D9EF}" srcOrd="0" destOrd="0" presId="urn:microsoft.com/office/officeart/2005/8/layout/vList5"/>
    <dgm:cxn modelId="{4C060234-F25D-48E8-A956-BFD3792A5134}" type="presParOf" srcId="{0E68F126-AB39-4CAF-B112-BFD294215A44}" destId="{0A02D58A-FC09-499E-A665-22F91FFDF164}" srcOrd="3" destOrd="0" presId="urn:microsoft.com/office/officeart/2005/8/layout/vList5"/>
    <dgm:cxn modelId="{368FA445-65A8-42B5-BD08-AD637A3CC22C}" type="presParOf" srcId="{0E68F126-AB39-4CAF-B112-BFD294215A44}" destId="{77279CB4-8E24-43EF-8C60-39F7A41B7CC2}" srcOrd="4" destOrd="0" presId="urn:microsoft.com/office/officeart/2005/8/layout/vList5"/>
    <dgm:cxn modelId="{D80BD716-A1CB-40ED-B0FD-DF6571C1DA2B}" type="presParOf" srcId="{77279CB4-8E24-43EF-8C60-39F7A41B7CC2}" destId="{20F73261-7A4F-4975-9373-736FC679C1AA}" srcOrd="0" destOrd="0" presId="urn:microsoft.com/office/officeart/2005/8/layout/vList5"/>
    <dgm:cxn modelId="{04EEC52E-5A97-453B-A1C2-8C71B637D78C}" type="presParOf" srcId="{0E68F126-AB39-4CAF-B112-BFD294215A44}" destId="{30652CBB-A072-43AC-98BD-8EB7B46FA32D}" srcOrd="5" destOrd="0" presId="urn:microsoft.com/office/officeart/2005/8/layout/vList5"/>
    <dgm:cxn modelId="{AEB5F2D6-65B5-469E-87BE-D581B7B91904}" type="presParOf" srcId="{0E68F126-AB39-4CAF-B112-BFD294215A44}" destId="{7D901F3F-4586-46D6-9990-2F9E7D2058A1}" srcOrd="6" destOrd="0" presId="urn:microsoft.com/office/officeart/2005/8/layout/vList5"/>
    <dgm:cxn modelId="{91E9AE46-984B-4A00-A2CC-BADA933049B2}" type="presParOf" srcId="{7D901F3F-4586-46D6-9990-2F9E7D2058A1}" destId="{21ADA423-92CF-462A-869C-8B5B471D90D0}" srcOrd="0" destOrd="0" presId="urn:microsoft.com/office/officeart/2005/8/layout/vList5"/>
    <dgm:cxn modelId="{651F6890-2C1F-4D45-9C06-0CCE6BB57A08}" type="presParOf" srcId="{0E68F126-AB39-4CAF-B112-BFD294215A44}" destId="{28178518-67AD-466D-B347-5717BB65F3E0}" srcOrd="7" destOrd="0" presId="urn:microsoft.com/office/officeart/2005/8/layout/vList5"/>
    <dgm:cxn modelId="{B9BAA98C-A889-4C98-9484-96F5FD1A4EDE}" type="presParOf" srcId="{0E68F126-AB39-4CAF-B112-BFD294215A44}" destId="{2D0A3B22-B5ED-401F-ACBB-1E41D2739B52}" srcOrd="8" destOrd="0" presId="urn:microsoft.com/office/officeart/2005/8/layout/vList5"/>
    <dgm:cxn modelId="{33837885-1F9C-4488-92D5-396C8F836FFD}" type="presParOf" srcId="{2D0A3B22-B5ED-401F-ACBB-1E41D2739B52}" destId="{8DD7CA92-A399-4BDE-8C5B-9C63868715A1}" srcOrd="0" destOrd="0" presId="urn:microsoft.com/office/officeart/2005/8/layout/vList5"/>
    <dgm:cxn modelId="{EDB52940-2C2B-4041-89DE-9165162664A0}" type="presParOf" srcId="{0E68F126-AB39-4CAF-B112-BFD294215A44}" destId="{AD42BC04-0B56-449F-9D51-2D92A0E06E27}" srcOrd="9" destOrd="0" presId="urn:microsoft.com/office/officeart/2005/8/layout/vList5"/>
    <dgm:cxn modelId="{45EFD3E3-5685-49F8-A8A2-0E68BEB0E0F3}" type="presParOf" srcId="{0E68F126-AB39-4CAF-B112-BFD294215A44}" destId="{8F9E64D3-A6A6-422A-A0B0-441A61F3907A}" srcOrd="10" destOrd="0" presId="urn:microsoft.com/office/officeart/2005/8/layout/vList5"/>
    <dgm:cxn modelId="{1BCAC932-E5F7-4CFF-A70E-80027ED03B18}" type="presParOf" srcId="{8F9E64D3-A6A6-422A-A0B0-441A61F3907A}" destId="{84CDC908-3290-4AF0-97F3-0F1081FF4E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9FC31-B7D9-44C5-802D-5DFBE2E204A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34EE0BF-AA0E-4F8E-9B4C-9B89B181598E}">
      <dgm:prSet/>
      <dgm:spPr/>
      <dgm:t>
        <a:bodyPr/>
        <a:lstStyle/>
        <a:p>
          <a:r>
            <a:rPr lang="en-US" b="0" i="0" baseline="0"/>
            <a:t>Based primarily on clinical examination</a:t>
          </a:r>
          <a:endParaRPr lang="en-US"/>
        </a:p>
      </dgm:t>
    </dgm:pt>
    <dgm:pt modelId="{9D67A791-AC17-41E5-B00F-35C97EC9D582}" type="parTrans" cxnId="{43F37DF4-90A9-43FB-A608-E41B5798F45C}">
      <dgm:prSet/>
      <dgm:spPr/>
      <dgm:t>
        <a:bodyPr/>
        <a:lstStyle/>
        <a:p>
          <a:endParaRPr lang="en-US"/>
        </a:p>
      </dgm:t>
    </dgm:pt>
    <dgm:pt modelId="{124024CB-8C36-42C0-BD32-6136CE6C2CCD}" type="sibTrans" cxnId="{43F37DF4-90A9-43FB-A608-E41B5798F45C}">
      <dgm:prSet/>
      <dgm:spPr/>
      <dgm:t>
        <a:bodyPr/>
        <a:lstStyle/>
        <a:p>
          <a:endParaRPr lang="en-US"/>
        </a:p>
      </dgm:t>
    </dgm:pt>
    <dgm:pt modelId="{FA9CAED3-428F-43BA-973A-1E86E8C66C6C}">
      <dgm:prSet/>
      <dgm:spPr/>
      <dgm:t>
        <a:bodyPr/>
        <a:lstStyle/>
        <a:p>
          <a:r>
            <a:rPr lang="en-US" b="0" i="0" baseline="0"/>
            <a:t>Patient medical and dental history</a:t>
          </a:r>
          <a:endParaRPr lang="en-US"/>
        </a:p>
      </dgm:t>
    </dgm:pt>
    <dgm:pt modelId="{4B3944AB-4F7E-49BF-9D19-8B26FB0B5772}" type="parTrans" cxnId="{75153454-C9CD-4D91-98F4-302D76003D3B}">
      <dgm:prSet/>
      <dgm:spPr/>
      <dgm:t>
        <a:bodyPr/>
        <a:lstStyle/>
        <a:p>
          <a:endParaRPr lang="en-US"/>
        </a:p>
      </dgm:t>
    </dgm:pt>
    <dgm:pt modelId="{2946EA25-501C-44C3-9481-6B6E2C45B11D}" type="sibTrans" cxnId="{75153454-C9CD-4D91-98F4-302D76003D3B}">
      <dgm:prSet/>
      <dgm:spPr/>
      <dgm:t>
        <a:bodyPr/>
        <a:lstStyle/>
        <a:p>
          <a:endParaRPr lang="en-US"/>
        </a:p>
      </dgm:t>
    </dgm:pt>
    <dgm:pt modelId="{55B1C84B-1790-4D36-AB3B-77432BCF3B9A}">
      <dgm:prSet/>
      <dgm:spPr/>
      <dgm:t>
        <a:bodyPr/>
        <a:lstStyle/>
        <a:p>
          <a:r>
            <a:rPr lang="en-US" b="0" i="0" baseline="0"/>
            <a:t>No biopsy usually required</a:t>
          </a:r>
          <a:endParaRPr lang="en-US"/>
        </a:p>
      </dgm:t>
    </dgm:pt>
    <dgm:pt modelId="{25167B40-BFAB-44D0-9B03-E35111E5D4D5}" type="parTrans" cxnId="{3986A6EC-3B05-4383-9D9A-21E068FCBDE9}">
      <dgm:prSet/>
      <dgm:spPr/>
      <dgm:t>
        <a:bodyPr/>
        <a:lstStyle/>
        <a:p>
          <a:endParaRPr lang="en-US"/>
        </a:p>
      </dgm:t>
    </dgm:pt>
    <dgm:pt modelId="{1086657B-B788-404E-B9DB-51ACC337CD9D}" type="sibTrans" cxnId="{3986A6EC-3B05-4383-9D9A-21E068FCBDE9}">
      <dgm:prSet/>
      <dgm:spPr/>
      <dgm:t>
        <a:bodyPr/>
        <a:lstStyle/>
        <a:p>
          <a:endParaRPr lang="en-US"/>
        </a:p>
      </dgm:t>
    </dgm:pt>
    <dgm:pt modelId="{75310E7E-2D2F-49D5-A6AD-075857829257}" type="pres">
      <dgm:prSet presAssocID="{FDC9FC31-B7D9-44C5-802D-5DFBE2E204AA}" presName="root" presStyleCnt="0">
        <dgm:presLayoutVars>
          <dgm:dir/>
          <dgm:resizeHandles val="exact"/>
        </dgm:presLayoutVars>
      </dgm:prSet>
      <dgm:spPr/>
    </dgm:pt>
    <dgm:pt modelId="{C04A2E41-0DB2-446F-9815-4BB640FB6D55}" type="pres">
      <dgm:prSet presAssocID="{934EE0BF-AA0E-4F8E-9B4C-9B89B181598E}" presName="compNode" presStyleCnt="0"/>
      <dgm:spPr/>
    </dgm:pt>
    <dgm:pt modelId="{06A3D839-5495-4A40-A064-5280DC748D8C}" type="pres">
      <dgm:prSet presAssocID="{934EE0BF-AA0E-4F8E-9B4C-9B89B181598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FADE55EB-E50D-4F74-8E40-99BC5F4F8251}" type="pres">
      <dgm:prSet presAssocID="{934EE0BF-AA0E-4F8E-9B4C-9B89B181598E}" presName="spaceRect" presStyleCnt="0"/>
      <dgm:spPr/>
    </dgm:pt>
    <dgm:pt modelId="{252EBC00-508A-4EA5-84BA-F58CED25E9F5}" type="pres">
      <dgm:prSet presAssocID="{934EE0BF-AA0E-4F8E-9B4C-9B89B181598E}" presName="textRect" presStyleLbl="revTx" presStyleIdx="0" presStyleCnt="3">
        <dgm:presLayoutVars>
          <dgm:chMax val="1"/>
          <dgm:chPref val="1"/>
        </dgm:presLayoutVars>
      </dgm:prSet>
      <dgm:spPr/>
    </dgm:pt>
    <dgm:pt modelId="{6FBDCC8A-9BC5-49E6-A5A5-17DD27735BE3}" type="pres">
      <dgm:prSet presAssocID="{124024CB-8C36-42C0-BD32-6136CE6C2CCD}" presName="sibTrans" presStyleCnt="0"/>
      <dgm:spPr/>
    </dgm:pt>
    <dgm:pt modelId="{D4757BC6-5CE1-4F66-B604-106E820677E4}" type="pres">
      <dgm:prSet presAssocID="{FA9CAED3-428F-43BA-973A-1E86E8C66C6C}" presName="compNode" presStyleCnt="0"/>
      <dgm:spPr/>
    </dgm:pt>
    <dgm:pt modelId="{0469F744-2C15-4BED-B77C-D4C454C7156C}" type="pres">
      <dgm:prSet presAssocID="{FA9CAED3-428F-43BA-973A-1E86E8C66C6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"/>
        </a:ext>
      </dgm:extLst>
    </dgm:pt>
    <dgm:pt modelId="{9F98E840-E9B8-476A-A139-1B1D629504C3}" type="pres">
      <dgm:prSet presAssocID="{FA9CAED3-428F-43BA-973A-1E86E8C66C6C}" presName="spaceRect" presStyleCnt="0"/>
      <dgm:spPr/>
    </dgm:pt>
    <dgm:pt modelId="{79D067D5-7572-48EC-B331-1BE7E702E424}" type="pres">
      <dgm:prSet presAssocID="{FA9CAED3-428F-43BA-973A-1E86E8C66C6C}" presName="textRect" presStyleLbl="revTx" presStyleIdx="1" presStyleCnt="3">
        <dgm:presLayoutVars>
          <dgm:chMax val="1"/>
          <dgm:chPref val="1"/>
        </dgm:presLayoutVars>
      </dgm:prSet>
      <dgm:spPr/>
    </dgm:pt>
    <dgm:pt modelId="{1A843384-0BCC-4ADA-AB12-6C40E9D935DE}" type="pres">
      <dgm:prSet presAssocID="{2946EA25-501C-44C3-9481-6B6E2C45B11D}" presName="sibTrans" presStyleCnt="0"/>
      <dgm:spPr/>
    </dgm:pt>
    <dgm:pt modelId="{BB0E8E8A-9049-4CB4-BD87-A52E22218267}" type="pres">
      <dgm:prSet presAssocID="{55B1C84B-1790-4D36-AB3B-77432BCF3B9A}" presName="compNode" presStyleCnt="0"/>
      <dgm:spPr/>
    </dgm:pt>
    <dgm:pt modelId="{D7DF0C7E-E95F-4D5E-AFF0-915F1189EB41}" type="pres">
      <dgm:prSet presAssocID="{55B1C84B-1790-4D36-AB3B-77432BCF3B9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9F82CA83-A31B-445A-8028-62E14DA6564C}" type="pres">
      <dgm:prSet presAssocID="{55B1C84B-1790-4D36-AB3B-77432BCF3B9A}" presName="spaceRect" presStyleCnt="0"/>
      <dgm:spPr/>
    </dgm:pt>
    <dgm:pt modelId="{B56C5D7A-2A28-408D-8F30-044BF68544D8}" type="pres">
      <dgm:prSet presAssocID="{55B1C84B-1790-4D36-AB3B-77432BCF3B9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8E31931-B89E-4708-BD9D-C6040B1CD247}" type="presOf" srcId="{934EE0BF-AA0E-4F8E-9B4C-9B89B181598E}" destId="{252EBC00-508A-4EA5-84BA-F58CED25E9F5}" srcOrd="0" destOrd="0" presId="urn:microsoft.com/office/officeart/2018/2/layout/IconLabelList"/>
    <dgm:cxn modelId="{10E0F35F-F279-4172-A33E-59A4CC7AC836}" type="presOf" srcId="{55B1C84B-1790-4D36-AB3B-77432BCF3B9A}" destId="{B56C5D7A-2A28-408D-8F30-044BF68544D8}" srcOrd="0" destOrd="0" presId="urn:microsoft.com/office/officeart/2018/2/layout/IconLabelList"/>
    <dgm:cxn modelId="{75153454-C9CD-4D91-98F4-302D76003D3B}" srcId="{FDC9FC31-B7D9-44C5-802D-5DFBE2E204AA}" destId="{FA9CAED3-428F-43BA-973A-1E86E8C66C6C}" srcOrd="1" destOrd="0" parTransId="{4B3944AB-4F7E-49BF-9D19-8B26FB0B5772}" sibTransId="{2946EA25-501C-44C3-9481-6B6E2C45B11D}"/>
    <dgm:cxn modelId="{D571A7C8-36CF-43ED-A38F-EBCA8105A740}" type="presOf" srcId="{FDC9FC31-B7D9-44C5-802D-5DFBE2E204AA}" destId="{75310E7E-2D2F-49D5-A6AD-075857829257}" srcOrd="0" destOrd="0" presId="urn:microsoft.com/office/officeart/2018/2/layout/IconLabelList"/>
    <dgm:cxn modelId="{18A00CE4-18AE-4B57-B8E4-CE0B998E964A}" type="presOf" srcId="{FA9CAED3-428F-43BA-973A-1E86E8C66C6C}" destId="{79D067D5-7572-48EC-B331-1BE7E702E424}" srcOrd="0" destOrd="0" presId="urn:microsoft.com/office/officeart/2018/2/layout/IconLabelList"/>
    <dgm:cxn modelId="{3986A6EC-3B05-4383-9D9A-21E068FCBDE9}" srcId="{FDC9FC31-B7D9-44C5-802D-5DFBE2E204AA}" destId="{55B1C84B-1790-4D36-AB3B-77432BCF3B9A}" srcOrd="2" destOrd="0" parTransId="{25167B40-BFAB-44D0-9B03-E35111E5D4D5}" sibTransId="{1086657B-B788-404E-B9DB-51ACC337CD9D}"/>
    <dgm:cxn modelId="{43F37DF4-90A9-43FB-A608-E41B5798F45C}" srcId="{FDC9FC31-B7D9-44C5-802D-5DFBE2E204AA}" destId="{934EE0BF-AA0E-4F8E-9B4C-9B89B181598E}" srcOrd="0" destOrd="0" parTransId="{9D67A791-AC17-41E5-B00F-35C97EC9D582}" sibTransId="{124024CB-8C36-42C0-BD32-6136CE6C2CCD}"/>
    <dgm:cxn modelId="{C07B6EC5-7961-445D-AB66-EED9C30C9CAB}" type="presParOf" srcId="{75310E7E-2D2F-49D5-A6AD-075857829257}" destId="{C04A2E41-0DB2-446F-9815-4BB640FB6D55}" srcOrd="0" destOrd="0" presId="urn:microsoft.com/office/officeart/2018/2/layout/IconLabelList"/>
    <dgm:cxn modelId="{1050581E-F904-456E-8ADD-D294696A7A03}" type="presParOf" srcId="{C04A2E41-0DB2-446F-9815-4BB640FB6D55}" destId="{06A3D839-5495-4A40-A064-5280DC748D8C}" srcOrd="0" destOrd="0" presId="urn:microsoft.com/office/officeart/2018/2/layout/IconLabelList"/>
    <dgm:cxn modelId="{FDFFCDF0-F741-45F8-BD4A-F8B56F796349}" type="presParOf" srcId="{C04A2E41-0DB2-446F-9815-4BB640FB6D55}" destId="{FADE55EB-E50D-4F74-8E40-99BC5F4F8251}" srcOrd="1" destOrd="0" presId="urn:microsoft.com/office/officeart/2018/2/layout/IconLabelList"/>
    <dgm:cxn modelId="{43D2A237-5630-4600-A463-7444D8193BCD}" type="presParOf" srcId="{C04A2E41-0DB2-446F-9815-4BB640FB6D55}" destId="{252EBC00-508A-4EA5-84BA-F58CED25E9F5}" srcOrd="2" destOrd="0" presId="urn:microsoft.com/office/officeart/2018/2/layout/IconLabelList"/>
    <dgm:cxn modelId="{1A236743-3923-4F9A-B48C-42D274A8FFB3}" type="presParOf" srcId="{75310E7E-2D2F-49D5-A6AD-075857829257}" destId="{6FBDCC8A-9BC5-49E6-A5A5-17DD27735BE3}" srcOrd="1" destOrd="0" presId="urn:microsoft.com/office/officeart/2018/2/layout/IconLabelList"/>
    <dgm:cxn modelId="{8601FB22-160D-44CD-A623-1DC7A4569D76}" type="presParOf" srcId="{75310E7E-2D2F-49D5-A6AD-075857829257}" destId="{D4757BC6-5CE1-4F66-B604-106E820677E4}" srcOrd="2" destOrd="0" presId="urn:microsoft.com/office/officeart/2018/2/layout/IconLabelList"/>
    <dgm:cxn modelId="{33F10C03-A346-43EF-8660-22A5318E7B76}" type="presParOf" srcId="{D4757BC6-5CE1-4F66-B604-106E820677E4}" destId="{0469F744-2C15-4BED-B77C-D4C454C7156C}" srcOrd="0" destOrd="0" presId="urn:microsoft.com/office/officeart/2018/2/layout/IconLabelList"/>
    <dgm:cxn modelId="{3DCD0532-712B-4E9A-8003-433B19D703CE}" type="presParOf" srcId="{D4757BC6-5CE1-4F66-B604-106E820677E4}" destId="{9F98E840-E9B8-476A-A139-1B1D629504C3}" srcOrd="1" destOrd="0" presId="urn:microsoft.com/office/officeart/2018/2/layout/IconLabelList"/>
    <dgm:cxn modelId="{B7F3437B-EDE7-4510-8EDE-872E7FE6BF69}" type="presParOf" srcId="{D4757BC6-5CE1-4F66-B604-106E820677E4}" destId="{79D067D5-7572-48EC-B331-1BE7E702E424}" srcOrd="2" destOrd="0" presId="urn:microsoft.com/office/officeart/2018/2/layout/IconLabelList"/>
    <dgm:cxn modelId="{971BE807-9605-4E7F-9036-85DFFB1CC37B}" type="presParOf" srcId="{75310E7E-2D2F-49D5-A6AD-075857829257}" destId="{1A843384-0BCC-4ADA-AB12-6C40E9D935DE}" srcOrd="3" destOrd="0" presId="urn:microsoft.com/office/officeart/2018/2/layout/IconLabelList"/>
    <dgm:cxn modelId="{4C41FF84-41D8-4D6D-A62E-C132B21EDA19}" type="presParOf" srcId="{75310E7E-2D2F-49D5-A6AD-075857829257}" destId="{BB0E8E8A-9049-4CB4-BD87-A52E22218267}" srcOrd="4" destOrd="0" presId="urn:microsoft.com/office/officeart/2018/2/layout/IconLabelList"/>
    <dgm:cxn modelId="{FCF924CE-2613-4259-8B9C-8DBB29FB8AC5}" type="presParOf" srcId="{BB0E8E8A-9049-4CB4-BD87-A52E22218267}" destId="{D7DF0C7E-E95F-4D5E-AFF0-915F1189EB41}" srcOrd="0" destOrd="0" presId="urn:microsoft.com/office/officeart/2018/2/layout/IconLabelList"/>
    <dgm:cxn modelId="{DC61FFF0-621C-469E-8CB5-ECB18F8CBBEE}" type="presParOf" srcId="{BB0E8E8A-9049-4CB4-BD87-A52E22218267}" destId="{9F82CA83-A31B-445A-8028-62E14DA6564C}" srcOrd="1" destOrd="0" presId="urn:microsoft.com/office/officeart/2018/2/layout/IconLabelList"/>
    <dgm:cxn modelId="{3BCADC83-79B7-404D-BB2C-954A09100150}" type="presParOf" srcId="{BB0E8E8A-9049-4CB4-BD87-A52E22218267}" destId="{B56C5D7A-2A28-408D-8F30-044BF68544D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7A5B7-5EE9-4318-8960-3C23D04ECB3C}">
      <dsp:nvSpPr>
        <dsp:cNvPr id="0" name=""/>
        <dsp:cNvSpPr/>
      </dsp:nvSpPr>
      <dsp:spPr>
        <a:xfrm>
          <a:off x="2523743" y="1195"/>
          <a:ext cx="2839212" cy="69583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Severe gingival pain</a:t>
          </a:r>
          <a:endParaRPr lang="en-US" sz="1900" kern="1200"/>
        </a:p>
      </dsp:txBody>
      <dsp:txXfrm>
        <a:off x="2557711" y="35163"/>
        <a:ext cx="2771276" cy="627895"/>
      </dsp:txXfrm>
    </dsp:sp>
    <dsp:sp modelId="{0FF5CF49-2C2E-4537-80D4-C77D6672D9EF}">
      <dsp:nvSpPr>
        <dsp:cNvPr id="0" name=""/>
        <dsp:cNvSpPr/>
      </dsp:nvSpPr>
      <dsp:spPr>
        <a:xfrm>
          <a:off x="2523743" y="731818"/>
          <a:ext cx="2839212" cy="695831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Persistent bad breath (halitosis)</a:t>
          </a:r>
          <a:endParaRPr lang="en-US" sz="1900" kern="1200"/>
        </a:p>
      </dsp:txBody>
      <dsp:txXfrm>
        <a:off x="2557711" y="765786"/>
        <a:ext cx="2771276" cy="627895"/>
      </dsp:txXfrm>
    </dsp:sp>
    <dsp:sp modelId="{20F73261-7A4F-4975-9373-736FC679C1AA}">
      <dsp:nvSpPr>
        <dsp:cNvPr id="0" name=""/>
        <dsp:cNvSpPr/>
      </dsp:nvSpPr>
      <dsp:spPr>
        <a:xfrm>
          <a:off x="2523743" y="1462441"/>
          <a:ext cx="2839212" cy="695831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Metallic taste in mouth</a:t>
          </a:r>
          <a:endParaRPr lang="en-US" sz="1900" kern="1200"/>
        </a:p>
      </dsp:txBody>
      <dsp:txXfrm>
        <a:off x="2557711" y="1496409"/>
        <a:ext cx="2771276" cy="627895"/>
      </dsp:txXfrm>
    </dsp:sp>
    <dsp:sp modelId="{21ADA423-92CF-462A-869C-8B5B471D90D0}">
      <dsp:nvSpPr>
        <dsp:cNvPr id="0" name=""/>
        <dsp:cNvSpPr/>
      </dsp:nvSpPr>
      <dsp:spPr>
        <a:xfrm>
          <a:off x="2523743" y="2193064"/>
          <a:ext cx="2839212" cy="695831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Fever</a:t>
          </a:r>
          <a:endParaRPr lang="en-US" sz="1900" kern="1200"/>
        </a:p>
      </dsp:txBody>
      <dsp:txXfrm>
        <a:off x="2557711" y="2227032"/>
        <a:ext cx="2771276" cy="627895"/>
      </dsp:txXfrm>
    </dsp:sp>
    <dsp:sp modelId="{8DD7CA92-A399-4BDE-8C5B-9C63868715A1}">
      <dsp:nvSpPr>
        <dsp:cNvPr id="0" name=""/>
        <dsp:cNvSpPr/>
      </dsp:nvSpPr>
      <dsp:spPr>
        <a:xfrm>
          <a:off x="2523743" y="2923688"/>
          <a:ext cx="2839212" cy="695831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General malaise or fatigue</a:t>
          </a:r>
          <a:endParaRPr lang="en-US" sz="1900" kern="1200"/>
        </a:p>
      </dsp:txBody>
      <dsp:txXfrm>
        <a:off x="2557711" y="2957656"/>
        <a:ext cx="2771276" cy="627895"/>
      </dsp:txXfrm>
    </dsp:sp>
    <dsp:sp modelId="{84CDC908-3290-4AF0-97F3-0F1081FF4E8B}">
      <dsp:nvSpPr>
        <dsp:cNvPr id="0" name=""/>
        <dsp:cNvSpPr/>
      </dsp:nvSpPr>
      <dsp:spPr>
        <a:xfrm>
          <a:off x="2523743" y="3654311"/>
          <a:ext cx="2839212" cy="695831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Difficulty eating or speaking due to pain</a:t>
          </a:r>
          <a:endParaRPr lang="en-US" sz="1900" kern="1200"/>
        </a:p>
      </dsp:txBody>
      <dsp:txXfrm>
        <a:off x="2557711" y="3688279"/>
        <a:ext cx="2771276" cy="627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3D839-5495-4A40-A064-5280DC748D8C}">
      <dsp:nvSpPr>
        <dsp:cNvPr id="0" name=""/>
        <dsp:cNvSpPr/>
      </dsp:nvSpPr>
      <dsp:spPr>
        <a:xfrm>
          <a:off x="890763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2EBC00-508A-4EA5-84BA-F58CED25E9F5}">
      <dsp:nvSpPr>
        <dsp:cNvPr id="0" name=""/>
        <dsp:cNvSpPr/>
      </dsp:nvSpPr>
      <dsp:spPr>
        <a:xfrm>
          <a:off x="291148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baseline="0"/>
            <a:t>Based primarily on clinical examination</a:t>
          </a:r>
          <a:endParaRPr lang="en-US" sz="2100" kern="1200"/>
        </a:p>
      </dsp:txBody>
      <dsp:txXfrm>
        <a:off x="291148" y="2456435"/>
        <a:ext cx="2180418" cy="720000"/>
      </dsp:txXfrm>
    </dsp:sp>
    <dsp:sp modelId="{0469F744-2C15-4BED-B77C-D4C454C7156C}">
      <dsp:nvSpPr>
        <dsp:cNvPr id="0" name=""/>
        <dsp:cNvSpPr/>
      </dsp:nvSpPr>
      <dsp:spPr>
        <a:xfrm>
          <a:off x="3452755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067D5-7572-48EC-B331-1BE7E702E424}">
      <dsp:nvSpPr>
        <dsp:cNvPr id="0" name=""/>
        <dsp:cNvSpPr/>
      </dsp:nvSpPr>
      <dsp:spPr>
        <a:xfrm>
          <a:off x="2853140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baseline="0"/>
            <a:t>Patient medical and dental history</a:t>
          </a:r>
          <a:endParaRPr lang="en-US" sz="2100" kern="1200"/>
        </a:p>
      </dsp:txBody>
      <dsp:txXfrm>
        <a:off x="2853140" y="2456435"/>
        <a:ext cx="2180418" cy="720000"/>
      </dsp:txXfrm>
    </dsp:sp>
    <dsp:sp modelId="{D7DF0C7E-E95F-4D5E-AFF0-915F1189EB41}">
      <dsp:nvSpPr>
        <dsp:cNvPr id="0" name=""/>
        <dsp:cNvSpPr/>
      </dsp:nvSpPr>
      <dsp:spPr>
        <a:xfrm>
          <a:off x="6014747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C5D7A-2A28-408D-8F30-044BF68544D8}">
      <dsp:nvSpPr>
        <dsp:cNvPr id="0" name=""/>
        <dsp:cNvSpPr/>
      </dsp:nvSpPr>
      <dsp:spPr>
        <a:xfrm>
          <a:off x="5415132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baseline="0"/>
            <a:t>No biopsy usually required</a:t>
          </a:r>
          <a:endParaRPr lang="en-US" sz="2100" kern="1200"/>
        </a:p>
      </dsp:txBody>
      <dsp:txXfrm>
        <a:off x="5415132" y="2456435"/>
        <a:ext cx="2180418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3DD4D-4544-4D3F-A4B2-8E5FDE1073E3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F0FA0-63F9-4FF0-9496-462E50516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2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655F4-B76A-3C95-E4EC-B0C59B332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70D654-4C80-5E36-B7A5-DB36D86294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5A75DB-A9D7-B591-18C6-26E3B9588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C6534-955F-5EB4-8278-CB26AE8BC0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088681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80A4C-F838-DEA4-E096-D61D1E57B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B66E82-5D0D-7B3B-8201-5270B932AA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2AD86C-2BB3-4927-2025-913A4799D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B9CC2-7DEC-7461-A7BA-FE34E5400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0906181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382D6-8F66-CE1D-E01D-F1C178CEA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6EEF0A-7C2D-DA67-B408-ABACCF75FA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EC8FE0-976E-4A94-37C7-EE72FD7C6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1EC19-B92C-1937-124C-8A7BA34A2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9457703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F2D8A-14F9-9F3B-A30F-4133D3D51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EA9115-3A6B-DAB8-4246-DE3F38A3F7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7B8F49-3186-AFFA-EE4A-14E2DA232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BAD72E-8237-9929-B118-D5ECFE6B52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094611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70805-4E8B-FFB3-7AC8-3B61B309C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971D1C-0953-74EB-78AD-AA232B1FA9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C78ED4-EF43-F2A6-9118-49312F0FF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FAD5B-3704-A4A6-3B3E-92C22942B4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301519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9C6E8-EDDF-2CA1-C5C6-A56BACE7E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92C40D-E5D9-95BC-E5DA-D0A46455EA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CDEC45-CA70-D2C4-997B-B66A0FF7E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A2FC93-4F01-05D3-5C11-FF019FD036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103275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E1125-90F9-17BE-6445-5F1B27F59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2623D0-B02B-13E9-FB26-E7418269B8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392C69-6C3A-681A-796B-15BF2A414E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067A1-9999-A502-A9EC-BDE3D3A72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89246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70A35-65B7-B58C-483B-A0310F8FE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2028E5-DC2E-A346-B5E9-94DC226F84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23DD8D-5A3C-2E7E-FAC3-667D3441B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2D8FC-E38A-E9E6-E39E-D2B487A832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812011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51C31-C87E-86B3-FC34-1E86C3ABF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E106DB-CDB4-9608-5441-0E24FF9432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5B1B7F-D7C5-90F3-31A4-8E8DFA463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5C634-9400-3592-8FA5-551551883F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794169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AB892-31A6-757F-AD49-6388A2C49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8C4969-AFBF-B626-1F12-ACA92F3BF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682589-C16D-A218-5CED-7855D0616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428B1F-B1E8-5A81-83A7-ED64C6243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32242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894F8-D0B5-66B6-6B59-A7934F103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86AC6-55E1-23AE-5D84-66478C01F5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691347-67ED-752E-1BB4-E29A47CAC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337C8-1E97-EE8B-E19C-DE420CBE7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409475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5360F-E704-2367-0C30-A9A48CCA8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E2EFFA-5179-5843-6904-C8D8774FCC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3B8245-2B56-8B12-6334-4603E50E9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NUG is a serious bacterial infection of the gingiva characterized by necrosis and ulceration of the interdental papilla.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3270D-B565-BECE-B61D-11B172C1D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09886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a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c.go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300" dirty="0"/>
              <a:t>Necrotizing Ulcerative Gingivitis (NUG)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DEH1800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11/30/25</a:t>
            </a:r>
          </a:p>
          <a:p>
            <a:pPr>
              <a:lnSpc>
                <a:spcPct val="90000"/>
              </a:lnSpc>
            </a:pPr>
            <a:r>
              <a:rPr lang="en-US" sz="1700" dirty="0"/>
              <a:t>Mary Vargas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2D2FF1-CD11-5BBA-D781-F8A69024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653DDC-48CC-1E55-327E-B9F236D3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Patient Education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8999E07-919D-D50A-9749-BC4A6ACC9C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825625"/>
            <a:ext cx="4168866" cy="43513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Proper oral hygiene instruction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Smoking and tobacco cessation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Stress management techniques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Importance of completing prescribed medications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Maintaining good nutrition and hydration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Regular dental follow-up appointments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Block Arc 24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17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EC635C-5202-EFD4-5AB3-DCABE19A7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24466-8D6A-B844-E6D3-54DF6D8EA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Complications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0DF679A-D37F-1E06-A56B-9C294E4DA4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5481" y="591344"/>
            <a:ext cx="5179868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Progressive tissue necrosis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Tooth loss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Periodontal attachment loss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Osteomyelitis (in severe cases)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Systemic infection if left untreated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Facial tissue involvement in advanced stages</a:t>
            </a:r>
          </a:p>
        </p:txBody>
      </p:sp>
    </p:spTree>
    <p:extLst>
      <p:ext uri="{BB962C8B-B14F-4D97-AF65-F5344CB8AC3E}">
        <p14:creationId xmlns:p14="http://schemas.microsoft.com/office/powerpoint/2010/main" val="486130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45F729-FCAB-A98A-69C7-47BADCF0B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E4FAE1-5199-1A91-9F37-AA155A067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Medical Emergencies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F417BE0-AFBD-9691-102E-2DBDE8C768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5481" y="591344"/>
            <a:ext cx="5179868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High fever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Signs of systemic infection or sepsis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Severe dehydration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Intense pain not controlled by medication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Rapidly spreading facial swelling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Difficulty swallowing or breathing</a:t>
            </a:r>
          </a:p>
        </p:txBody>
      </p:sp>
    </p:spTree>
    <p:extLst>
      <p:ext uri="{BB962C8B-B14F-4D97-AF65-F5344CB8AC3E}">
        <p14:creationId xmlns:p14="http://schemas.microsoft.com/office/powerpoint/2010/main" val="2294714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561FB6-D885-9843-767A-05EE1CD93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EE47A0E-613D-E331-A42D-5275CFD61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0B4C5AC-4407-9658-F37B-8152A6D82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8B6FE9C-F767-F6E5-F72E-5F4B8CF48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474A9B-74B7-A17C-FCA6-449C1E79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 dirty="0"/>
              <a:t>Photos!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F73EDE-9730-AE4C-A1FD-06959518D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0AE97F-5826-6C59-5600-BB81E504350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37" y="2487168"/>
            <a:ext cx="3556126" cy="224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2DD0198-F057-5A2A-F2F2-D5530B295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739" y="2487168"/>
            <a:ext cx="2868603" cy="286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71C4741-EFDE-950C-0062-A9D853A16D94}"/>
              </a:ext>
            </a:extLst>
          </p:cNvPr>
          <p:cNvSpPr txBox="1"/>
          <p:nvPr/>
        </p:nvSpPr>
        <p:spPr>
          <a:xfrm>
            <a:off x="5471552" y="5454801"/>
            <a:ext cx="216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Positive Nikolsky sign</a:t>
            </a:r>
          </a:p>
        </p:txBody>
      </p:sp>
    </p:spTree>
    <p:extLst>
      <p:ext uri="{BB962C8B-B14F-4D97-AF65-F5344CB8AC3E}">
        <p14:creationId xmlns:p14="http://schemas.microsoft.com/office/powerpoint/2010/main" val="50789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C853F7-630A-A55B-46C5-C70ACEEF8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704145-0BEA-8BAC-2B08-C23B0EDBA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E38206-6060-52FE-2CB7-7E0F23423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1840082-9EA7-1F77-A077-4A4B44BCB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C8CCEF-1BBF-149A-5941-F12ADB62E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 dirty="0"/>
              <a:t>References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F29F8C-B669-759C-D0E3-1999F75B4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63C544-65B2-CEA3-11D9-7163A0D99A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2235048"/>
            <a:ext cx="9192260" cy="197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sz="1800" dirty="0"/>
              <a:t>American Dental Association. (2023). </a:t>
            </a:r>
            <a:r>
              <a:rPr lang="en-US" sz="1800" i="1" dirty="0"/>
              <a:t>Necrotizing periodontal diseases</a:t>
            </a:r>
            <a:r>
              <a:rPr lang="en-US" sz="1800" dirty="0"/>
              <a:t>. </a:t>
            </a:r>
            <a:r>
              <a:rPr lang="en-US" sz="1800" dirty="0">
                <a:hlinkClick r:id="rId3"/>
              </a:rPr>
              <a:t>https://www.ada.org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Centers for Disease Control and Prevention. (2022). </a:t>
            </a:r>
            <a:r>
              <a:rPr lang="en-US" sz="1800" i="1" dirty="0"/>
              <a:t>Oral health conditions</a:t>
            </a:r>
            <a:r>
              <a:rPr lang="en-US" sz="1800" dirty="0"/>
              <a:t>. </a:t>
            </a:r>
            <a:r>
              <a:rPr lang="en-US" sz="1800" dirty="0">
                <a:hlinkClick r:id="rId4"/>
              </a:rPr>
              <a:t>https://www.cdc.gov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Wilkins, E. M. (2020). </a:t>
            </a:r>
            <a:r>
              <a:rPr lang="en-US" sz="1800" i="1" dirty="0"/>
              <a:t>Clinical practice of the dental hygienist</a:t>
            </a:r>
            <a:r>
              <a:rPr lang="en-US" sz="1800" dirty="0"/>
              <a:t> (13th ed.). Wolters Kluwer.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78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Definition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endParaRPr lang="en-US"/>
          </a:p>
          <a:p>
            <a:pPr>
              <a:defRPr sz="2400"/>
            </a:pPr>
            <a:r>
              <a:rPr lang="en-US"/>
              <a:t>Acute bacterial gingival infection</a:t>
            </a:r>
          </a:p>
          <a:p>
            <a:pPr lvl="1">
              <a:defRPr sz="2000"/>
            </a:pPr>
            <a:r>
              <a:rPr lang="en-US"/>
              <a:t>Rapid tissue destruction</a:t>
            </a:r>
          </a:p>
          <a:p>
            <a:pPr lvl="1">
              <a:defRPr sz="2000"/>
            </a:pPr>
            <a:r>
              <a:rPr lang="en-US"/>
              <a:t>Painful and inflammatory</a:t>
            </a:r>
          </a:p>
          <a:p>
            <a:pPr lvl="1">
              <a:defRPr sz="2000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severe, painful bacterial infection of the gums characterized by rapid tissue destruction, bleeding, and ulcerated “punched-out” papillae.</a:t>
            </a:r>
          </a:p>
          <a:p>
            <a:pPr marL="457200" lvl="1" indent="0">
              <a:buNone/>
              <a:defRPr sz="2000"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461A07-069C-A38F-1359-33B47FC64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FB32D3-E6E5-8227-D885-AD563A0FA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Etiology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DE53A-FF72-3C41-9762-51BF88CD4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/>
              <a:t> </a:t>
            </a:r>
            <a:r>
              <a:rPr lang="en-US" altLang="en-US">
                <a:latin typeface="Arial" panose="020B0604020202020204" pitchFamily="34" charset="0"/>
              </a:rPr>
              <a:t>Anaerobic bacterial infection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Fusiform bacteria and spirochetes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Weakened host immune response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Poor oral hygiene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High stress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Smoking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Malnutrition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Immunosuppression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0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1E06D7-C9AE-4FCE-EEAD-F8029E779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E9B0C-634C-E7D8-13E7-A52176A21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Risk Factors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96BDBB4-27EF-B673-634F-200C2F4E3C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5481" y="591344"/>
            <a:ext cx="5179868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Smoking or tobacco use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High stress levels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Poor oral hygiene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Malnutrition or vitamin deficiencies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Weakened immune system (HIV, chemotherapy, etc.)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Fatigue or lack of sleep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Recent illness or infection</a:t>
            </a:r>
          </a:p>
        </p:txBody>
      </p:sp>
    </p:spTree>
    <p:extLst>
      <p:ext uri="{BB962C8B-B14F-4D97-AF65-F5344CB8AC3E}">
        <p14:creationId xmlns:p14="http://schemas.microsoft.com/office/powerpoint/2010/main" val="394133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FF6C49-213D-73BA-515F-749108E27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FF0487-62D5-AD7C-9BB4-5186796C7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Clinical Signs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0EC6853-72EA-D17D-BB23-EEE55115FF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5481" y="591344"/>
            <a:ext cx="5179868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Punched-out interdental papillae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Gray-white </a:t>
            </a:r>
            <a:r>
              <a:rPr kumimoji="0" lang="en-US" altLang="en-US" sz="30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pseudomembrane</a:t>
            </a: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on gingiva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Spontaneous gingival bleeding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Ulcerated necrotic tissue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Red, swollen gingival margins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0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Tender gingiva on palpation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3000">
                <a:latin typeface="Arial" panose="020B0604020202020204" pitchFamily="34" charset="0"/>
              </a:rPr>
              <a:t>Positive Nikolsky sign</a:t>
            </a:r>
            <a:endParaRPr kumimoji="0" lang="en-US" altLang="en-US" sz="3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84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D90316-0BA4-BE7D-923A-B4BCB2F22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4B3AD8-C6B5-F95F-6FBE-15CF9D52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Symptoms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Rectangle 1">
            <a:extLst>
              <a:ext uri="{FF2B5EF4-FFF2-40B4-BE49-F238E27FC236}">
                <a16:creationId xmlns:a16="http://schemas.microsoft.com/office/drawing/2014/main" id="{1640701F-F224-C710-2871-BC1838B3E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398136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540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6360FA-5C23-3682-626F-D64595A31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392B6A-CEC4-F474-57D9-CE1BB91C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Diagnosis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Rectangle 2">
            <a:extLst>
              <a:ext uri="{FF2B5EF4-FFF2-40B4-BE49-F238E27FC236}">
                <a16:creationId xmlns:a16="http://schemas.microsoft.com/office/drawing/2014/main" id="{502D0BE1-4935-F9E2-7D33-18902CB9A3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208265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6272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259DD5-DEBC-CD51-0696-58BE2D8A6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6BDBD9-365F-84DF-72BC-4A17FF71F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Treatment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38218A4-DFF6-7E32-39C8-E970597F94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5481" y="591344"/>
            <a:ext cx="5179868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Gentle debridement of necrotic tissue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Antimicrobial mouth rinses (chlorhexidine)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Improved oral hygiene instructions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Pain management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Nutritional support and hydration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Smoking cessation</a:t>
            </a:r>
          </a:p>
        </p:txBody>
      </p:sp>
    </p:spTree>
    <p:extLst>
      <p:ext uri="{BB962C8B-B14F-4D97-AF65-F5344CB8AC3E}">
        <p14:creationId xmlns:p14="http://schemas.microsoft.com/office/powerpoint/2010/main" val="1813017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109975-0DB8-3EFC-DDD7-1418FF582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A50D69-7CF7-4844-B844-A2B821C7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54"/>
            <a:ext cx="9144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DB179E-7D4E-1C99-66D6-E4286780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601744"/>
            <a:ext cx="5086350" cy="1338696"/>
          </a:xfrm>
        </p:spPr>
        <p:txBody>
          <a:bodyPr>
            <a:normAutofit/>
          </a:bodyPr>
          <a:lstStyle/>
          <a:p>
            <a:r>
              <a:rPr lang="en-US"/>
              <a:t>Medications</a:t>
            </a:r>
          </a:p>
        </p:txBody>
      </p:sp>
      <p:pic>
        <p:nvPicPr>
          <p:cNvPr id="16" name="Picture 15" descr="Assorted pills and tablets">
            <a:extLst>
              <a:ext uri="{FF2B5EF4-FFF2-40B4-BE49-F238E27FC236}">
                <a16:creationId xmlns:a16="http://schemas.microsoft.com/office/drawing/2014/main" id="{9B3B9D53-64CC-A048-FD05-BBDCD3B8EF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9402" r="33189" b="-1"/>
          <a:stretch>
            <a:fillRect/>
          </a:stretch>
        </p:blipFill>
        <p:spPr>
          <a:xfrm>
            <a:off x="20" y="10"/>
            <a:ext cx="2816049" cy="6857990"/>
          </a:xfrm>
          <a:custGeom>
            <a:avLst/>
            <a:gdLst/>
            <a:ahLst/>
            <a:cxnLst/>
            <a:rect l="l" t="t" r="r" b="b"/>
            <a:pathLst>
              <a:path w="3754759" h="6858000">
                <a:moveTo>
                  <a:pt x="0" y="0"/>
                </a:moveTo>
                <a:lnTo>
                  <a:pt x="3405358" y="0"/>
                </a:lnTo>
                <a:lnTo>
                  <a:pt x="3406298" y="5103"/>
                </a:lnTo>
                <a:cubicBezTo>
                  <a:pt x="3408705" y="9272"/>
                  <a:pt x="3410993" y="13534"/>
                  <a:pt x="3408744" y="22806"/>
                </a:cubicBezTo>
                <a:cubicBezTo>
                  <a:pt x="3398212" y="18869"/>
                  <a:pt x="3412504" y="58782"/>
                  <a:pt x="3403554" y="60481"/>
                </a:cubicBezTo>
                <a:cubicBezTo>
                  <a:pt x="3417198" y="75379"/>
                  <a:pt x="3401704" y="83956"/>
                  <a:pt x="3406685" y="104437"/>
                </a:cubicBezTo>
                <a:cubicBezTo>
                  <a:pt x="3412035" y="113935"/>
                  <a:pt x="3413215" y="120918"/>
                  <a:pt x="3408439" y="130745"/>
                </a:cubicBezTo>
                <a:cubicBezTo>
                  <a:pt x="3434362" y="174436"/>
                  <a:pt x="3410826" y="157826"/>
                  <a:pt x="3422002" y="199353"/>
                </a:cubicBezTo>
                <a:cubicBezTo>
                  <a:pt x="3433366" y="235046"/>
                  <a:pt x="3441595" y="275734"/>
                  <a:pt x="3466217" y="309590"/>
                </a:cubicBezTo>
                <a:cubicBezTo>
                  <a:pt x="3473022" y="315692"/>
                  <a:pt x="3476249" y="331335"/>
                  <a:pt x="3473425" y="344525"/>
                </a:cubicBezTo>
                <a:cubicBezTo>
                  <a:pt x="3472938" y="346792"/>
                  <a:pt x="3472286" y="348904"/>
                  <a:pt x="3471491" y="350788"/>
                </a:cubicBezTo>
                <a:cubicBezTo>
                  <a:pt x="3476473" y="380853"/>
                  <a:pt x="3497528" y="490678"/>
                  <a:pt x="3503314" y="524915"/>
                </a:cubicBezTo>
                <a:cubicBezTo>
                  <a:pt x="3495110" y="528110"/>
                  <a:pt x="3511009" y="544789"/>
                  <a:pt x="3506208" y="556205"/>
                </a:cubicBezTo>
                <a:cubicBezTo>
                  <a:pt x="3501906" y="564424"/>
                  <a:pt x="3505727" y="571402"/>
                  <a:pt x="3506503" y="579730"/>
                </a:cubicBezTo>
                <a:cubicBezTo>
                  <a:pt x="3503352" y="590904"/>
                  <a:pt x="3511763" y="626437"/>
                  <a:pt x="3516997" y="635552"/>
                </a:cubicBezTo>
                <a:cubicBezTo>
                  <a:pt x="3534688" y="657082"/>
                  <a:pt x="3524838" y="708447"/>
                  <a:pt x="3538464" y="726388"/>
                </a:cubicBezTo>
                <a:cubicBezTo>
                  <a:pt x="3540659" y="733032"/>
                  <a:pt x="3541735" y="739585"/>
                  <a:pt x="3542115" y="746049"/>
                </a:cubicBezTo>
                <a:lnTo>
                  <a:pt x="3541598" y="764218"/>
                </a:lnTo>
                <a:lnTo>
                  <a:pt x="3538294" y="769538"/>
                </a:lnTo>
                <a:lnTo>
                  <a:pt x="3539714" y="780556"/>
                </a:lnTo>
                <a:lnTo>
                  <a:pt x="3539328" y="783752"/>
                </a:lnTo>
                <a:cubicBezTo>
                  <a:pt x="3538575" y="789859"/>
                  <a:pt x="3537953" y="795880"/>
                  <a:pt x="3537882" y="801812"/>
                </a:cubicBezTo>
                <a:cubicBezTo>
                  <a:pt x="3555332" y="793164"/>
                  <a:pt x="3540143" y="850853"/>
                  <a:pt x="3553763" y="833773"/>
                </a:cubicBezTo>
                <a:cubicBezTo>
                  <a:pt x="3556400" y="864868"/>
                  <a:pt x="3568671" y="840452"/>
                  <a:pt x="3557696" y="878520"/>
                </a:cubicBezTo>
                <a:cubicBezTo>
                  <a:pt x="3574636" y="926170"/>
                  <a:pt x="3572932" y="1002669"/>
                  <a:pt x="3596902" y="1039468"/>
                </a:cubicBezTo>
                <a:cubicBezTo>
                  <a:pt x="3588227" y="1035176"/>
                  <a:pt x="3582669" y="1055878"/>
                  <a:pt x="3587550" y="1069793"/>
                </a:cubicBezTo>
                <a:cubicBezTo>
                  <a:pt x="3553603" y="1054905"/>
                  <a:pt x="3620138" y="1124159"/>
                  <a:pt x="3598129" y="1137690"/>
                </a:cubicBezTo>
                <a:cubicBezTo>
                  <a:pt x="3619154" y="1137277"/>
                  <a:pt x="3657845" y="1198819"/>
                  <a:pt x="3642072" y="1229443"/>
                </a:cubicBezTo>
                <a:cubicBezTo>
                  <a:pt x="3648492" y="1274612"/>
                  <a:pt x="3667414" y="1305895"/>
                  <a:pt x="3662799" y="1353804"/>
                </a:cubicBezTo>
                <a:cubicBezTo>
                  <a:pt x="3665680" y="1355144"/>
                  <a:pt x="3668149" y="1357448"/>
                  <a:pt x="3670319" y="1360420"/>
                </a:cubicBezTo>
                <a:lnTo>
                  <a:pt x="3675717" y="1370453"/>
                </a:lnTo>
                <a:lnTo>
                  <a:pt x="3675458" y="1372456"/>
                </a:lnTo>
                <a:cubicBezTo>
                  <a:pt x="3675775" y="1380261"/>
                  <a:pt x="3677154" y="1384198"/>
                  <a:pt x="3678998" y="1386422"/>
                </a:cubicBezTo>
                <a:lnTo>
                  <a:pt x="3681613" y="1387932"/>
                </a:lnTo>
                <a:lnTo>
                  <a:pt x="3684619" y="1397028"/>
                </a:lnTo>
                <a:lnTo>
                  <a:pt x="3692094" y="1413643"/>
                </a:lnTo>
                <a:lnTo>
                  <a:pt x="3692036" y="1417975"/>
                </a:lnTo>
                <a:lnTo>
                  <a:pt x="3701043" y="1444940"/>
                </a:lnTo>
                <a:lnTo>
                  <a:pt x="3700474" y="1445893"/>
                </a:lnTo>
                <a:cubicBezTo>
                  <a:pt x="3699407" y="1448641"/>
                  <a:pt x="3699006" y="1451835"/>
                  <a:pt x="3699990" y="1456030"/>
                </a:cubicBezTo>
                <a:cubicBezTo>
                  <a:pt x="3688343" y="1458099"/>
                  <a:pt x="3696713" y="1461887"/>
                  <a:pt x="3700642" y="1474079"/>
                </a:cubicBezTo>
                <a:cubicBezTo>
                  <a:pt x="3683431" y="1480016"/>
                  <a:pt x="3700716" y="1509516"/>
                  <a:pt x="3693587" y="1522890"/>
                </a:cubicBezTo>
                <a:cubicBezTo>
                  <a:pt x="3696861" y="1531716"/>
                  <a:pt x="3700010" y="1541157"/>
                  <a:pt x="3702900" y="1551068"/>
                </a:cubicBezTo>
                <a:lnTo>
                  <a:pt x="3708038" y="1631578"/>
                </a:lnTo>
                <a:lnTo>
                  <a:pt x="3698097" y="1716642"/>
                </a:lnTo>
                <a:cubicBezTo>
                  <a:pt x="3699314" y="1747867"/>
                  <a:pt x="3695412" y="1775147"/>
                  <a:pt x="3700384" y="1801382"/>
                </a:cubicBezTo>
                <a:cubicBezTo>
                  <a:pt x="3696845" y="1812311"/>
                  <a:pt x="3695699" y="1822504"/>
                  <a:pt x="3702257" y="1832013"/>
                </a:cubicBezTo>
                <a:cubicBezTo>
                  <a:pt x="3701651" y="1861238"/>
                  <a:pt x="3693313" y="1868713"/>
                  <a:pt x="3700986" y="1886838"/>
                </a:cubicBezTo>
                <a:cubicBezTo>
                  <a:pt x="3687741" y="1903887"/>
                  <a:pt x="3693148" y="1904594"/>
                  <a:pt x="3697545" y="1912087"/>
                </a:cubicBezTo>
                <a:lnTo>
                  <a:pt x="3697885" y="1913171"/>
                </a:lnTo>
                <a:lnTo>
                  <a:pt x="3695987" y="1915505"/>
                </a:lnTo>
                <a:lnTo>
                  <a:pt x="3695284" y="1920179"/>
                </a:lnTo>
                <a:lnTo>
                  <a:pt x="3696499" y="1932787"/>
                </a:lnTo>
                <a:lnTo>
                  <a:pt x="3697473" y="1937503"/>
                </a:lnTo>
                <a:cubicBezTo>
                  <a:pt x="3697953" y="1940760"/>
                  <a:pt x="3698023" y="1942937"/>
                  <a:pt x="3697799" y="1944457"/>
                </a:cubicBezTo>
                <a:lnTo>
                  <a:pt x="3697642" y="1944638"/>
                </a:lnTo>
                <a:lnTo>
                  <a:pt x="3698268" y="1951136"/>
                </a:lnTo>
                <a:cubicBezTo>
                  <a:pt x="3699704" y="1962083"/>
                  <a:pt x="3701457" y="1972719"/>
                  <a:pt x="3703418" y="1982828"/>
                </a:cubicBezTo>
                <a:cubicBezTo>
                  <a:pt x="3694620" y="1991887"/>
                  <a:pt x="3707345" y="2028973"/>
                  <a:pt x="3689767" y="2025705"/>
                </a:cubicBezTo>
                <a:cubicBezTo>
                  <a:pt x="3691896" y="2039367"/>
                  <a:pt x="3699517" y="2047321"/>
                  <a:pt x="3687894" y="2043252"/>
                </a:cubicBezTo>
                <a:cubicBezTo>
                  <a:pt x="3688268" y="2047766"/>
                  <a:pt x="3687435" y="2050599"/>
                  <a:pt x="3686015" y="2052668"/>
                </a:cubicBezTo>
                <a:lnTo>
                  <a:pt x="3685329" y="2053280"/>
                </a:lnTo>
                <a:lnTo>
                  <a:pt x="3690348" y="2083660"/>
                </a:lnTo>
                <a:lnTo>
                  <a:pt x="3689688" y="2087758"/>
                </a:lnTo>
                <a:lnTo>
                  <a:pt x="3694656" y="2107476"/>
                </a:lnTo>
                <a:lnTo>
                  <a:pt x="3696317" y="2117709"/>
                </a:lnTo>
                <a:lnTo>
                  <a:pt x="3698652" y="2120508"/>
                </a:lnTo>
                <a:cubicBezTo>
                  <a:pt x="3700138" y="2123582"/>
                  <a:pt x="3700933" y="2128051"/>
                  <a:pt x="3700157" y="2135655"/>
                </a:cubicBezTo>
                <a:lnTo>
                  <a:pt x="3699626" y="2137431"/>
                </a:lnTo>
                <a:lnTo>
                  <a:pt x="3703486" y="2149795"/>
                </a:lnTo>
                <a:cubicBezTo>
                  <a:pt x="3705184" y="2153754"/>
                  <a:pt x="3707268" y="2157232"/>
                  <a:pt x="3709885" y="2160002"/>
                </a:cubicBezTo>
                <a:cubicBezTo>
                  <a:pt x="3698737" y="2203287"/>
                  <a:pt x="3712805" y="2242927"/>
                  <a:pt x="3712777" y="2289319"/>
                </a:cubicBezTo>
                <a:cubicBezTo>
                  <a:pt x="3693169" y="2310331"/>
                  <a:pt x="3722276" y="2389074"/>
                  <a:pt x="3742794" y="2399589"/>
                </a:cubicBezTo>
                <a:cubicBezTo>
                  <a:pt x="3725319" y="2400703"/>
                  <a:pt x="3751962" y="2457534"/>
                  <a:pt x="3753311" y="2472464"/>
                </a:cubicBezTo>
                <a:cubicBezTo>
                  <a:pt x="3753760" y="2477441"/>
                  <a:pt x="3751399" y="2477762"/>
                  <a:pt x="3743656" y="2469811"/>
                </a:cubicBezTo>
                <a:cubicBezTo>
                  <a:pt x="3746474" y="2485608"/>
                  <a:pt x="3738186" y="2502460"/>
                  <a:pt x="3730339" y="2493869"/>
                </a:cubicBezTo>
                <a:cubicBezTo>
                  <a:pt x="3748556" y="2541387"/>
                  <a:pt x="3736267" y="2613433"/>
                  <a:pt x="3746134" y="2667651"/>
                </a:cubicBezTo>
                <a:cubicBezTo>
                  <a:pt x="3730160" y="2698252"/>
                  <a:pt x="3745496" y="2681337"/>
                  <a:pt x="3743743" y="2712354"/>
                </a:cubicBezTo>
                <a:cubicBezTo>
                  <a:pt x="3759373" y="2703131"/>
                  <a:pt x="3736572" y="2750256"/>
                  <a:pt x="3754759" y="2751060"/>
                </a:cubicBezTo>
                <a:cubicBezTo>
                  <a:pt x="3753864" y="2756679"/>
                  <a:pt x="3752424" y="2762098"/>
                  <a:pt x="3750841" y="2767527"/>
                </a:cubicBezTo>
                <a:lnTo>
                  <a:pt x="3750021" y="2770377"/>
                </a:lnTo>
                <a:lnTo>
                  <a:pt x="3749874" y="2781617"/>
                </a:lnTo>
                <a:lnTo>
                  <a:pt x="3745916" y="2784975"/>
                </a:lnTo>
                <a:lnTo>
                  <a:pt x="3742888" y="2802030"/>
                </a:lnTo>
                <a:cubicBezTo>
                  <a:pt x="3742360" y="2808388"/>
                  <a:pt x="3742498" y="2815196"/>
                  <a:pt x="3743710" y="2822667"/>
                </a:cubicBezTo>
                <a:cubicBezTo>
                  <a:pt x="3751787" y="2840797"/>
                  <a:pt x="3744398" y="2870002"/>
                  <a:pt x="3746201" y="2896003"/>
                </a:cubicBezTo>
                <a:lnTo>
                  <a:pt x="3749006" y="2907846"/>
                </a:lnTo>
                <a:lnTo>
                  <a:pt x="3747206" y="2947037"/>
                </a:lnTo>
                <a:cubicBezTo>
                  <a:pt x="3747030" y="2958176"/>
                  <a:pt x="3747214" y="2969719"/>
                  <a:pt x="3748070" y="2981841"/>
                </a:cubicBezTo>
                <a:lnTo>
                  <a:pt x="3750937" y="3004278"/>
                </a:lnTo>
                <a:lnTo>
                  <a:pt x="3749761" y="3010254"/>
                </a:lnTo>
                <a:cubicBezTo>
                  <a:pt x="3750425" y="3020530"/>
                  <a:pt x="3756245" y="3033889"/>
                  <a:pt x="3749923" y="3032983"/>
                </a:cubicBezTo>
                <a:lnTo>
                  <a:pt x="3752658" y="3044429"/>
                </a:lnTo>
                <a:lnTo>
                  <a:pt x="3748217" y="3056076"/>
                </a:lnTo>
                <a:cubicBezTo>
                  <a:pt x="3747117" y="3057381"/>
                  <a:pt x="3745928" y="3058381"/>
                  <a:pt x="3744691" y="3059042"/>
                </a:cubicBezTo>
                <a:lnTo>
                  <a:pt x="3747123" y="3075102"/>
                </a:lnTo>
                <a:lnTo>
                  <a:pt x="3744190" y="3088509"/>
                </a:lnTo>
                <a:lnTo>
                  <a:pt x="3747093" y="3099930"/>
                </a:lnTo>
                <a:lnTo>
                  <a:pt x="3746799" y="3104743"/>
                </a:lnTo>
                <a:lnTo>
                  <a:pt x="3745610" y="3116729"/>
                </a:lnTo>
                <a:cubicBezTo>
                  <a:pt x="3744666" y="3122891"/>
                  <a:pt x="3743503" y="3129792"/>
                  <a:pt x="3742676" y="3137453"/>
                </a:cubicBezTo>
                <a:lnTo>
                  <a:pt x="3742441" y="3143884"/>
                </a:lnTo>
                <a:lnTo>
                  <a:pt x="3737104" y="3158122"/>
                </a:lnTo>
                <a:cubicBezTo>
                  <a:pt x="3733050" y="3168490"/>
                  <a:pt x="3730374" y="3176626"/>
                  <a:pt x="3733275" y="3185367"/>
                </a:cubicBezTo>
                <a:cubicBezTo>
                  <a:pt x="3728135" y="3200760"/>
                  <a:pt x="3712176" y="3212117"/>
                  <a:pt x="3717639" y="3233769"/>
                </a:cubicBezTo>
                <a:cubicBezTo>
                  <a:pt x="3709851" y="3227497"/>
                  <a:pt x="3717920" y="3258095"/>
                  <a:pt x="3710433" y="3262123"/>
                </a:cubicBezTo>
                <a:cubicBezTo>
                  <a:pt x="3704342" y="3264110"/>
                  <a:pt x="3705370" y="3273856"/>
                  <a:pt x="3703458" y="3281408"/>
                </a:cubicBezTo>
                <a:cubicBezTo>
                  <a:pt x="3697412" y="3287020"/>
                  <a:pt x="3693483" y="3324746"/>
                  <a:pt x="3695027" y="3337739"/>
                </a:cubicBezTo>
                <a:cubicBezTo>
                  <a:pt x="3703095" y="3374177"/>
                  <a:pt x="3679154" y="3404974"/>
                  <a:pt x="3684951" y="3434139"/>
                </a:cubicBezTo>
                <a:cubicBezTo>
                  <a:pt x="3684732" y="3441861"/>
                  <a:pt x="3683615" y="3448308"/>
                  <a:pt x="3681946" y="3453928"/>
                </a:cubicBezTo>
                <a:lnTo>
                  <a:pt x="3675939" y="3468021"/>
                </a:lnTo>
                <a:cubicBezTo>
                  <a:pt x="3674480" y="3468264"/>
                  <a:pt x="3673022" y="3468506"/>
                  <a:pt x="3671563" y="3468748"/>
                </a:cubicBezTo>
                <a:lnTo>
                  <a:pt x="3669360" y="3479164"/>
                </a:lnTo>
                <a:lnTo>
                  <a:pt x="3668060" y="3481325"/>
                </a:lnTo>
                <a:cubicBezTo>
                  <a:pt x="3665560" y="3485437"/>
                  <a:pt x="3663197" y="3489622"/>
                  <a:pt x="3661315" y="3494328"/>
                </a:cubicBezTo>
                <a:cubicBezTo>
                  <a:pt x="3678446" y="3506175"/>
                  <a:pt x="3648136" y="3536311"/>
                  <a:pt x="3664679" y="3537226"/>
                </a:cubicBezTo>
                <a:cubicBezTo>
                  <a:pt x="3657322" y="3565147"/>
                  <a:pt x="3674997" y="3558694"/>
                  <a:pt x="3654205" y="3577551"/>
                </a:cubicBezTo>
                <a:cubicBezTo>
                  <a:pt x="3653633" y="3634248"/>
                  <a:pt x="3628736" y="3694092"/>
                  <a:pt x="3637325" y="3749618"/>
                </a:cubicBezTo>
                <a:cubicBezTo>
                  <a:pt x="3631446" y="3736800"/>
                  <a:pt x="3620480" y="3747498"/>
                  <a:pt x="3620258" y="3763981"/>
                </a:cubicBezTo>
                <a:cubicBezTo>
                  <a:pt x="3596667" y="3715365"/>
                  <a:pt x="3630603" y="3842969"/>
                  <a:pt x="3608193" y="3830141"/>
                </a:cubicBezTo>
                <a:cubicBezTo>
                  <a:pt x="3625759" y="3852486"/>
                  <a:pt x="3638965" y="3943841"/>
                  <a:pt x="3616479" y="3951521"/>
                </a:cubicBezTo>
                <a:cubicBezTo>
                  <a:pt x="3607940" y="3994867"/>
                  <a:pt x="3614033" y="4040502"/>
                  <a:pt x="3595498" y="4074157"/>
                </a:cubicBezTo>
                <a:cubicBezTo>
                  <a:pt x="3597477" y="4078342"/>
                  <a:pt x="3598819" y="4082864"/>
                  <a:pt x="3599706" y="4087599"/>
                </a:cubicBezTo>
                <a:lnTo>
                  <a:pt x="3601103" y="4101515"/>
                </a:lnTo>
                <a:lnTo>
                  <a:pt x="3600274" y="4102849"/>
                </a:lnTo>
                <a:cubicBezTo>
                  <a:pt x="3598143" y="4109482"/>
                  <a:pt x="3598077" y="4114144"/>
                  <a:pt x="3598925" y="4117926"/>
                </a:cubicBezTo>
                <a:lnTo>
                  <a:pt x="3600630" y="4121966"/>
                </a:lnTo>
                <a:lnTo>
                  <a:pt x="3600331" y="4132543"/>
                </a:lnTo>
                <a:lnTo>
                  <a:pt x="3601432" y="4154003"/>
                </a:lnTo>
                <a:lnTo>
                  <a:pt x="3600054" y="4157433"/>
                </a:lnTo>
                <a:lnTo>
                  <a:pt x="3599248" y="4188888"/>
                </a:lnTo>
                <a:cubicBezTo>
                  <a:pt x="3598993" y="4188940"/>
                  <a:pt x="3598738" y="4188992"/>
                  <a:pt x="3598484" y="4189044"/>
                </a:cubicBezTo>
                <a:cubicBezTo>
                  <a:pt x="3596754" y="4190111"/>
                  <a:pt x="3595443" y="4192250"/>
                  <a:pt x="3594971" y="4196698"/>
                </a:cubicBezTo>
                <a:cubicBezTo>
                  <a:pt x="3584674" y="4185805"/>
                  <a:pt x="3590455" y="4197885"/>
                  <a:pt x="3589971" y="4211958"/>
                </a:cubicBezTo>
                <a:cubicBezTo>
                  <a:pt x="3573870" y="4198179"/>
                  <a:pt x="3579156" y="4240607"/>
                  <a:pt x="3569135" y="4243705"/>
                </a:cubicBezTo>
                <a:cubicBezTo>
                  <a:pt x="3569142" y="4254351"/>
                  <a:pt x="3568856" y="4265362"/>
                  <a:pt x="3568210" y="4276468"/>
                </a:cubicBezTo>
                <a:lnTo>
                  <a:pt x="3567613" y="4282925"/>
                </a:lnTo>
                <a:cubicBezTo>
                  <a:pt x="3567553" y="4282949"/>
                  <a:pt x="3567492" y="4282974"/>
                  <a:pt x="3567432" y="4282999"/>
                </a:cubicBezTo>
                <a:cubicBezTo>
                  <a:pt x="3566940" y="4284280"/>
                  <a:pt x="3566607" y="4286359"/>
                  <a:pt x="3566464" y="4289697"/>
                </a:cubicBezTo>
                <a:lnTo>
                  <a:pt x="3566526" y="4294698"/>
                </a:lnTo>
                <a:lnTo>
                  <a:pt x="3565367" y="4307225"/>
                </a:lnTo>
                <a:lnTo>
                  <a:pt x="3563841" y="4311164"/>
                </a:lnTo>
                <a:lnTo>
                  <a:pt x="3561610" y="4312189"/>
                </a:lnTo>
                <a:lnTo>
                  <a:pt x="3561734" y="4313408"/>
                </a:lnTo>
                <a:cubicBezTo>
                  <a:pt x="3564537" y="4323096"/>
                  <a:pt x="3569544" y="4327053"/>
                  <a:pt x="3553832" y="4334910"/>
                </a:cubicBezTo>
                <a:cubicBezTo>
                  <a:pt x="3557797" y="4356533"/>
                  <a:pt x="3548502" y="4358433"/>
                  <a:pt x="3542564" y="4385380"/>
                </a:cubicBezTo>
                <a:cubicBezTo>
                  <a:pt x="3547050" y="4398267"/>
                  <a:pt x="3544091" y="4407098"/>
                  <a:pt x="3538724" y="4415150"/>
                </a:cubicBezTo>
                <a:cubicBezTo>
                  <a:pt x="3538633" y="4442707"/>
                  <a:pt x="3529920" y="4465824"/>
                  <a:pt x="3525348" y="4495753"/>
                </a:cubicBezTo>
                <a:cubicBezTo>
                  <a:pt x="3529387" y="4530212"/>
                  <a:pt x="3514579" y="4543935"/>
                  <a:pt x="3509749" y="4575934"/>
                </a:cubicBezTo>
                <a:cubicBezTo>
                  <a:pt x="3519579" y="4606914"/>
                  <a:pt x="3496418" y="4596497"/>
                  <a:pt x="3489779" y="4611927"/>
                </a:cubicBezTo>
                <a:lnTo>
                  <a:pt x="3488856" y="4616508"/>
                </a:lnTo>
                <a:lnTo>
                  <a:pt x="3489486" y="4629163"/>
                </a:lnTo>
                <a:lnTo>
                  <a:pt x="3490242" y="4633947"/>
                </a:lnTo>
                <a:cubicBezTo>
                  <a:pt x="3490570" y="4637233"/>
                  <a:pt x="3490539" y="4639406"/>
                  <a:pt x="3490244" y="4640894"/>
                </a:cubicBezTo>
                <a:lnTo>
                  <a:pt x="3490078" y="4641059"/>
                </a:lnTo>
                <a:lnTo>
                  <a:pt x="3490403" y="4647582"/>
                </a:lnTo>
                <a:cubicBezTo>
                  <a:pt x="3491330" y="4658608"/>
                  <a:pt x="3492590" y="4669354"/>
                  <a:pt x="3494082" y="4679601"/>
                </a:cubicBezTo>
                <a:cubicBezTo>
                  <a:pt x="3484854" y="4687754"/>
                  <a:pt x="3495864" y="4725869"/>
                  <a:pt x="3478421" y="4720918"/>
                </a:cubicBezTo>
                <a:cubicBezTo>
                  <a:pt x="3479918" y="4734712"/>
                  <a:pt x="3487176" y="4743359"/>
                  <a:pt x="3475730" y="4738188"/>
                </a:cubicBezTo>
                <a:cubicBezTo>
                  <a:pt x="3475894" y="4742712"/>
                  <a:pt x="3474928" y="4745450"/>
                  <a:pt x="3473409" y="4747368"/>
                </a:cubicBezTo>
                <a:lnTo>
                  <a:pt x="3472696" y="4747913"/>
                </a:lnTo>
                <a:lnTo>
                  <a:pt x="3476304" y="4778609"/>
                </a:lnTo>
                <a:lnTo>
                  <a:pt x="3475454" y="4782623"/>
                </a:lnTo>
                <a:lnTo>
                  <a:pt x="3479507" y="4802712"/>
                </a:lnTo>
                <a:lnTo>
                  <a:pt x="3480695" y="4813049"/>
                </a:lnTo>
                <a:lnTo>
                  <a:pt x="3482902" y="4816057"/>
                </a:lnTo>
                <a:cubicBezTo>
                  <a:pt x="3484247" y="4819259"/>
                  <a:pt x="3484834" y="4823783"/>
                  <a:pt x="3483703" y="4831270"/>
                </a:cubicBezTo>
                <a:lnTo>
                  <a:pt x="3483090" y="4832984"/>
                </a:lnTo>
                <a:lnTo>
                  <a:pt x="3486378" y="4845654"/>
                </a:lnTo>
                <a:cubicBezTo>
                  <a:pt x="3487893" y="4849755"/>
                  <a:pt x="3489817" y="4853416"/>
                  <a:pt x="3492309" y="4856425"/>
                </a:cubicBezTo>
                <a:cubicBezTo>
                  <a:pt x="3479133" y="4898390"/>
                  <a:pt x="3491371" y="4939174"/>
                  <a:pt x="3489182" y="4985308"/>
                </a:cubicBezTo>
                <a:cubicBezTo>
                  <a:pt x="3492413" y="5037202"/>
                  <a:pt x="3496839" y="5073159"/>
                  <a:pt x="3498182" y="5107346"/>
                </a:cubicBezTo>
                <a:cubicBezTo>
                  <a:pt x="3500266" y="5123329"/>
                  <a:pt x="3506680" y="5240376"/>
                  <a:pt x="3499225" y="5231073"/>
                </a:cubicBezTo>
                <a:cubicBezTo>
                  <a:pt x="3515247" y="5280090"/>
                  <a:pt x="3497607" y="5309911"/>
                  <a:pt x="3504960" y="5364785"/>
                </a:cubicBezTo>
                <a:cubicBezTo>
                  <a:pt x="3487546" y="5393671"/>
                  <a:pt x="3503686" y="5378336"/>
                  <a:pt x="3500486" y="5409009"/>
                </a:cubicBezTo>
                <a:cubicBezTo>
                  <a:pt x="3516561" y="5401350"/>
                  <a:pt x="3491544" y="5446009"/>
                  <a:pt x="3509710" y="5448570"/>
                </a:cubicBezTo>
                <a:cubicBezTo>
                  <a:pt x="3508555" y="5454072"/>
                  <a:pt x="3506859" y="5459319"/>
                  <a:pt x="3505022" y="5464568"/>
                </a:cubicBezTo>
                <a:lnTo>
                  <a:pt x="3504070" y="5467320"/>
                </a:lnTo>
                <a:lnTo>
                  <a:pt x="3503399" y="5478483"/>
                </a:lnTo>
                <a:lnTo>
                  <a:pt x="3499281" y="5481443"/>
                </a:lnTo>
                <a:lnTo>
                  <a:pt x="3499047" y="5616712"/>
                </a:lnTo>
                <a:cubicBezTo>
                  <a:pt x="3502347" y="5628424"/>
                  <a:pt x="3503819" y="5666768"/>
                  <a:pt x="3498775" y="5675291"/>
                </a:cubicBezTo>
                <a:cubicBezTo>
                  <a:pt x="3497984" y="5683547"/>
                  <a:pt x="3500335" y="5692400"/>
                  <a:pt x="3494739" y="5697458"/>
                </a:cubicBezTo>
                <a:cubicBezTo>
                  <a:pt x="3492180" y="5715432"/>
                  <a:pt x="3486290" y="5756597"/>
                  <a:pt x="3483423" y="5783137"/>
                </a:cubicBezTo>
                <a:cubicBezTo>
                  <a:pt x="3491452" y="5796973"/>
                  <a:pt x="3477643" y="5819988"/>
                  <a:pt x="3477532" y="5856699"/>
                </a:cubicBezTo>
                <a:cubicBezTo>
                  <a:pt x="3486776" y="5871818"/>
                  <a:pt x="3477340" y="5881447"/>
                  <a:pt x="3490032" y="5910638"/>
                </a:cubicBezTo>
                <a:cubicBezTo>
                  <a:pt x="3488930" y="5911913"/>
                  <a:pt x="3487924" y="5913488"/>
                  <a:pt x="3487046" y="5915313"/>
                </a:cubicBezTo>
                <a:cubicBezTo>
                  <a:pt x="3481941" y="5925917"/>
                  <a:pt x="3482137" y="5942505"/>
                  <a:pt x="3487484" y="5952365"/>
                </a:cubicBezTo>
                <a:cubicBezTo>
                  <a:pt x="3504666" y="5999029"/>
                  <a:pt x="3505019" y="6042078"/>
                  <a:pt x="3509266" y="6082373"/>
                </a:cubicBezTo>
                <a:cubicBezTo>
                  <a:pt x="3512265" y="6128005"/>
                  <a:pt x="3492950" y="6098121"/>
                  <a:pt x="3509564" y="6154771"/>
                </a:cubicBezTo>
                <a:cubicBezTo>
                  <a:pt x="3503223" y="6161045"/>
                  <a:pt x="3503062" y="6168289"/>
                  <a:pt x="3506404" y="6180433"/>
                </a:cubicBezTo>
                <a:cubicBezTo>
                  <a:pt x="3507378" y="6202614"/>
                  <a:pt x="3491084" y="6201180"/>
                  <a:pt x="3501312" y="6223427"/>
                </a:cubicBezTo>
                <a:cubicBezTo>
                  <a:pt x="3492497" y="6219559"/>
                  <a:pt x="3498753" y="6265580"/>
                  <a:pt x="3489469" y="6255476"/>
                </a:cubicBezTo>
                <a:cubicBezTo>
                  <a:pt x="3481791" y="6270065"/>
                  <a:pt x="3495037" y="6276996"/>
                  <a:pt x="3488398" y="6291462"/>
                </a:cubicBezTo>
                <a:cubicBezTo>
                  <a:pt x="3487099" y="6307679"/>
                  <a:pt x="3497555" y="6282019"/>
                  <a:pt x="3498547" y="6299935"/>
                </a:cubicBezTo>
                <a:cubicBezTo>
                  <a:pt x="3498173" y="6321676"/>
                  <a:pt x="3514193" y="6321381"/>
                  <a:pt x="3494028" y="6338390"/>
                </a:cubicBezTo>
                <a:lnTo>
                  <a:pt x="3486030" y="6396716"/>
                </a:lnTo>
                <a:cubicBezTo>
                  <a:pt x="3491309" y="6409668"/>
                  <a:pt x="3488928" y="6420134"/>
                  <a:pt x="3484103" y="6430386"/>
                </a:cubicBezTo>
                <a:cubicBezTo>
                  <a:pt x="3485763" y="6460632"/>
                  <a:pt x="3478568" y="6488285"/>
                  <a:pt x="3475922" y="6522318"/>
                </a:cubicBezTo>
                <a:cubicBezTo>
                  <a:pt x="3482128" y="6559051"/>
                  <a:pt x="3468277" y="6578006"/>
                  <a:pt x="3465506" y="6614374"/>
                </a:cubicBezTo>
                <a:cubicBezTo>
                  <a:pt x="3478925" y="6650248"/>
                  <a:pt x="3446064" y="6638174"/>
                  <a:pt x="3446789" y="6668768"/>
                </a:cubicBezTo>
                <a:cubicBezTo>
                  <a:pt x="3458869" y="6718505"/>
                  <a:pt x="3435878" y="6667592"/>
                  <a:pt x="3439582" y="6744454"/>
                </a:cubicBezTo>
                <a:cubicBezTo>
                  <a:pt x="3441631" y="6748797"/>
                  <a:pt x="3439393" y="6758101"/>
                  <a:pt x="3436538" y="6757102"/>
                </a:cubicBezTo>
                <a:cubicBezTo>
                  <a:pt x="3437461" y="6773941"/>
                  <a:pt x="3420846" y="6822488"/>
                  <a:pt x="3424061" y="6846522"/>
                </a:cubicBezTo>
                <a:lnTo>
                  <a:pt x="34230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AD466ECB-2D8A-F6F0-486D-D8B37A29F4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29000" y="2201958"/>
            <a:ext cx="5086350" cy="390073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Chlorhexidine gluconate mouth rinse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Metronidazole (systemic antibiotic)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Penicillin (if no allergy)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Analgesics for pain control (ibuprofen, acetaminophen)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Topical anesthetics if needed for comfort</a:t>
            </a:r>
          </a:p>
        </p:txBody>
      </p:sp>
    </p:spTree>
    <p:extLst>
      <p:ext uri="{BB962C8B-B14F-4D97-AF65-F5344CB8AC3E}">
        <p14:creationId xmlns:p14="http://schemas.microsoft.com/office/powerpoint/2010/main" val="352254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616</Words>
  <Application>Microsoft Office PowerPoint</Application>
  <PresentationFormat>On-screen Show (4:3)</PresentationFormat>
  <Paragraphs>101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Calibri</vt:lpstr>
      <vt:lpstr>Times New Roman</vt:lpstr>
      <vt:lpstr>Office Theme</vt:lpstr>
      <vt:lpstr>Necrotizing Ulcerative Gingivitis (NUG)</vt:lpstr>
      <vt:lpstr>Definition</vt:lpstr>
      <vt:lpstr>Etiology</vt:lpstr>
      <vt:lpstr>Risk Factors</vt:lpstr>
      <vt:lpstr>Clinical Signs</vt:lpstr>
      <vt:lpstr>Symptoms</vt:lpstr>
      <vt:lpstr>Diagnosis</vt:lpstr>
      <vt:lpstr>Treatment</vt:lpstr>
      <vt:lpstr>Medications</vt:lpstr>
      <vt:lpstr>Patient Education</vt:lpstr>
      <vt:lpstr>Complications</vt:lpstr>
      <vt:lpstr>Medical Emergencies</vt:lpstr>
      <vt:lpstr>Photos!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Vargas</cp:lastModifiedBy>
  <cp:revision>4</cp:revision>
  <dcterms:created xsi:type="dcterms:W3CDTF">2013-01-27T09:14:16Z</dcterms:created>
  <dcterms:modified xsi:type="dcterms:W3CDTF">2025-11-30T19:31:25Z</dcterms:modified>
  <cp:category/>
</cp:coreProperties>
</file>